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0" r:id="rId1"/>
  </p:sldMasterIdLst>
  <p:notesMasterIdLst>
    <p:notesMasterId r:id="rId36"/>
  </p:notesMasterIdLst>
  <p:sldIdLst>
    <p:sldId id="257" r:id="rId2"/>
    <p:sldId id="259" r:id="rId3"/>
    <p:sldId id="317" r:id="rId4"/>
    <p:sldId id="319" r:id="rId5"/>
    <p:sldId id="264" r:id="rId6"/>
    <p:sldId id="318" r:id="rId7"/>
    <p:sldId id="268" r:id="rId8"/>
    <p:sldId id="321" r:id="rId9"/>
    <p:sldId id="320" r:id="rId10"/>
    <p:sldId id="270" r:id="rId11"/>
    <p:sldId id="276" r:id="rId12"/>
    <p:sldId id="278" r:id="rId13"/>
    <p:sldId id="322" r:id="rId14"/>
    <p:sldId id="323" r:id="rId15"/>
    <p:sldId id="324" r:id="rId16"/>
    <p:sldId id="325" r:id="rId17"/>
    <p:sldId id="326" r:id="rId18"/>
    <p:sldId id="327" r:id="rId19"/>
    <p:sldId id="291" r:id="rId20"/>
    <p:sldId id="328" r:id="rId21"/>
    <p:sldId id="329" r:id="rId22"/>
    <p:sldId id="330" r:id="rId23"/>
    <p:sldId id="299" r:id="rId24"/>
    <p:sldId id="334" r:id="rId25"/>
    <p:sldId id="335" r:id="rId26"/>
    <p:sldId id="336" r:id="rId27"/>
    <p:sldId id="337" r:id="rId28"/>
    <p:sldId id="338" r:id="rId29"/>
    <p:sldId id="339" r:id="rId30"/>
    <p:sldId id="312" r:id="rId31"/>
    <p:sldId id="331" r:id="rId32"/>
    <p:sldId id="332" r:id="rId33"/>
    <p:sldId id="333" r:id="rId34"/>
    <p:sldId id="316" r:id="rId35"/>
  </p:sldIdLst>
  <p:sldSz cx="9144000" cy="5143500" type="screen16x9"/>
  <p:notesSz cx="6858000" cy="9144000"/>
  <p:embeddedFontLst>
    <p:embeddedFont>
      <p:font typeface="Helvetica Neue" panose="020B0604020202020204" charset="0"/>
      <p:regular r:id="rId37"/>
      <p:bold r:id="rId38"/>
      <p:italic r:id="rId39"/>
      <p:boldItalic r:id="rId40"/>
    </p:embeddedFont>
    <p:embeddedFont>
      <p:font typeface="Inter" panose="020B0604020202020204" charset="0"/>
      <p:regular r:id="rId41"/>
      <p:bold r:id="rId42"/>
      <p:italic r:id="rId43"/>
      <p:boldItalic r:id="rId44"/>
    </p:embeddedFont>
    <p:embeddedFont>
      <p:font typeface="Inter Medium" panose="020B0604020202020204" charset="0"/>
      <p:regular r:id="rId45"/>
      <p:bold r:id="rId46"/>
      <p:italic r:id="rId47"/>
      <p:boldItalic r:id="rId48"/>
    </p:embeddedFont>
    <p:embeddedFont>
      <p:font typeface="Inter SemiBold" panose="020B0604020202020204" charset="0"/>
      <p:regular r:id="rId49"/>
      <p:bold r:id="rId50"/>
      <p:italic r:id="rId51"/>
      <p:boldItalic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hanssen Obanda" initials=""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commentAuthors" Target="commentAuthors.xml"/><Relationship Id="rId58" Type="http://schemas.microsoft.com/office/2016/11/relationships/changesInfo" Target="changesInfos/changesInfo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font" Target="fonts/font12.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1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font" Target="fonts/font5.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font" Target="fonts/font13.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8.fntdata"/><Relationship Id="rId52" Type="http://schemas.openxmlformats.org/officeDocument/2006/relationships/font" Target="fonts/font16.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hmed Moustafa" userId="c57d2509-8ac9-4c92-b199-78b65916a55a" providerId="ADAL" clId="{80446ADB-C8B0-4663-A96D-00FFD664EB59}"/>
    <pc:docChg chg="undo custSel modSld">
      <pc:chgData name="Ahmed Moustafa" userId="c57d2509-8ac9-4c92-b199-78b65916a55a" providerId="ADAL" clId="{80446ADB-C8B0-4663-A96D-00FFD664EB59}" dt="2026-09-09T08:21:42.666" v="100" actId="20577"/>
      <pc:docMkLst>
        <pc:docMk/>
      </pc:docMkLst>
      <pc:sldChg chg="modSp mod">
        <pc:chgData name="Ahmed Moustafa" userId="c57d2509-8ac9-4c92-b199-78b65916a55a" providerId="ADAL" clId="{80446ADB-C8B0-4663-A96D-00FFD664EB59}" dt="2026-09-09T06:53:06.306" v="98" actId="1037"/>
        <pc:sldMkLst>
          <pc:docMk/>
          <pc:sldMk cId="0" sldId="257"/>
        </pc:sldMkLst>
        <pc:spChg chg="mod">
          <ac:chgData name="Ahmed Moustafa" userId="c57d2509-8ac9-4c92-b199-78b65916a55a" providerId="ADAL" clId="{80446ADB-C8B0-4663-A96D-00FFD664EB59}" dt="2026-09-09T06:53:06.306" v="98" actId="1037"/>
          <ac:spMkLst>
            <pc:docMk/>
            <pc:sldMk cId="0" sldId="257"/>
            <ac:spMk id="293" creationId="{00000000-0000-0000-0000-000000000000}"/>
          </ac:spMkLst>
        </pc:spChg>
      </pc:sldChg>
      <pc:sldChg chg="addSp delSp modSp mod addAnim delAnim">
        <pc:chgData name="Ahmed Moustafa" userId="c57d2509-8ac9-4c92-b199-78b65916a55a" providerId="ADAL" clId="{80446ADB-C8B0-4663-A96D-00FFD664EB59}" dt="2026-09-08T16:01:59.825" v="27" actId="1038"/>
        <pc:sldMkLst>
          <pc:docMk/>
          <pc:sldMk cId="0" sldId="259"/>
        </pc:sldMkLst>
        <pc:picChg chg="add mod">
          <ac:chgData name="Ahmed Moustafa" userId="c57d2509-8ac9-4c92-b199-78b65916a55a" providerId="ADAL" clId="{80446ADB-C8B0-4663-A96D-00FFD664EB59}" dt="2026-09-08T16:01:51.052" v="20" actId="1037"/>
          <ac:picMkLst>
            <pc:docMk/>
            <pc:sldMk cId="0" sldId="259"/>
            <ac:picMk id="3" creationId="{351528FE-332A-A45A-760E-D3CB6717D0E6}"/>
          </ac:picMkLst>
        </pc:picChg>
        <pc:picChg chg="add del">
          <ac:chgData name="Ahmed Moustafa" userId="c57d2509-8ac9-4c92-b199-78b65916a55a" providerId="ADAL" clId="{80446ADB-C8B0-4663-A96D-00FFD664EB59}" dt="2026-09-08T16:01:13.870" v="2" actId="478"/>
          <ac:picMkLst>
            <pc:docMk/>
            <pc:sldMk cId="0" sldId="259"/>
            <ac:picMk id="11" creationId="{16775DE3-FE5B-AD20-24EA-6C4A787B97AD}"/>
          </ac:picMkLst>
        </pc:picChg>
        <pc:picChg chg="mod">
          <ac:chgData name="Ahmed Moustafa" userId="c57d2509-8ac9-4c92-b199-78b65916a55a" providerId="ADAL" clId="{80446ADB-C8B0-4663-A96D-00FFD664EB59}" dt="2026-09-08T16:01:59.825" v="27" actId="1038"/>
          <ac:picMkLst>
            <pc:docMk/>
            <pc:sldMk cId="0" sldId="259"/>
            <ac:picMk id="309" creationId="{00000000-0000-0000-0000-000000000000}"/>
          </ac:picMkLst>
        </pc:picChg>
      </pc:sldChg>
      <pc:sldChg chg="modSp mod">
        <pc:chgData name="Ahmed Moustafa" userId="c57d2509-8ac9-4c92-b199-78b65916a55a" providerId="ADAL" clId="{80446ADB-C8B0-4663-A96D-00FFD664EB59}" dt="2026-09-09T08:21:42.666" v="100" actId="20577"/>
        <pc:sldMkLst>
          <pc:docMk/>
          <pc:sldMk cId="737573718" sldId="318"/>
        </pc:sldMkLst>
        <pc:spChg chg="mod">
          <ac:chgData name="Ahmed Moustafa" userId="c57d2509-8ac9-4c92-b199-78b65916a55a" providerId="ADAL" clId="{80446ADB-C8B0-4663-A96D-00FFD664EB59}" dt="2026-09-09T08:21:42.666" v="100" actId="20577"/>
          <ac:spMkLst>
            <pc:docMk/>
            <pc:sldMk cId="737573718" sldId="318"/>
            <ac:spMk id="13" creationId="{C17E23EA-86B6-F422-63A0-A5A4B7743A8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3fa2d9a7a19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
        <p:nvSpPr>
          <p:cNvPr id="291" name="Google Shape;291;g3fa2d9a7a19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3fa2d9a7a19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
        <p:nvSpPr>
          <p:cNvPr id="305" name="Google Shape;305;g3fa2d9a7a19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a:extLst>
            <a:ext uri="{FF2B5EF4-FFF2-40B4-BE49-F238E27FC236}">
              <a16:creationId xmlns:a16="http://schemas.microsoft.com/office/drawing/2014/main" id="{7131DAF9-62F7-CBDB-F63D-56ABCCAFCDF5}"/>
            </a:ext>
          </a:extLst>
        </p:cNvPr>
        <p:cNvGrpSpPr/>
        <p:nvPr/>
      </p:nvGrpSpPr>
      <p:grpSpPr>
        <a:xfrm>
          <a:off x="0" y="0"/>
          <a:ext cx="0" cy="0"/>
          <a:chOff x="0" y="0"/>
          <a:chExt cx="0" cy="0"/>
        </a:xfrm>
      </p:grpSpPr>
      <p:sp>
        <p:nvSpPr>
          <p:cNvPr id="319" name="Google Shape;319;g3fa2d9a7a19_0_37:notes">
            <a:extLst>
              <a:ext uri="{FF2B5EF4-FFF2-40B4-BE49-F238E27FC236}">
                <a16:creationId xmlns:a16="http://schemas.microsoft.com/office/drawing/2014/main" id="{FE17614E-FF07-A5EA-E868-8263DD6BEAD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
        <p:nvSpPr>
          <p:cNvPr id="320" name="Google Shape;320;g3fa2d9a7a19_0_37:notes">
            <a:extLst>
              <a:ext uri="{FF2B5EF4-FFF2-40B4-BE49-F238E27FC236}">
                <a16:creationId xmlns:a16="http://schemas.microsoft.com/office/drawing/2014/main" id="{38FF1BC1-C7F2-5294-45ED-6E80E4EA122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1">
              <a:spcBef>
                <a:spcPts val="1200"/>
              </a:spcBef>
              <a:spcAft>
                <a:spcPts val="0"/>
              </a:spcAft>
              <a:buNone/>
            </a:pPr>
            <a:endParaRPr sz="1400" dirty="0">
              <a:solidFill>
                <a:srgbClr val="0C0C0C"/>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928986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a:extLst>
            <a:ext uri="{FF2B5EF4-FFF2-40B4-BE49-F238E27FC236}">
              <a16:creationId xmlns:a16="http://schemas.microsoft.com/office/drawing/2014/main" id="{DD867004-F5D4-2BE0-8F63-DD1611D765D4}"/>
            </a:ext>
          </a:extLst>
        </p:cNvPr>
        <p:cNvGrpSpPr/>
        <p:nvPr/>
      </p:nvGrpSpPr>
      <p:grpSpPr>
        <a:xfrm>
          <a:off x="0" y="0"/>
          <a:ext cx="0" cy="0"/>
          <a:chOff x="0" y="0"/>
          <a:chExt cx="0" cy="0"/>
        </a:xfrm>
      </p:grpSpPr>
      <p:sp>
        <p:nvSpPr>
          <p:cNvPr id="356" name="Google Shape;356;g3fa2d9a7a19_0_99:notes">
            <a:extLst>
              <a:ext uri="{FF2B5EF4-FFF2-40B4-BE49-F238E27FC236}">
                <a16:creationId xmlns:a16="http://schemas.microsoft.com/office/drawing/2014/main" id="{2863242E-298B-66A0-ED8E-DB2DA96327D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
        <p:nvSpPr>
          <p:cNvPr id="357" name="Google Shape;357;g3fa2d9a7a19_0_99:notes">
            <a:extLst>
              <a:ext uri="{FF2B5EF4-FFF2-40B4-BE49-F238E27FC236}">
                <a16:creationId xmlns:a16="http://schemas.microsoft.com/office/drawing/2014/main" id="{9C78E70E-2881-9DBD-3C8F-879DB8C8374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1">
              <a:spcBef>
                <a:spcPts val="1200"/>
              </a:spcBef>
              <a:spcAft>
                <a:spcPts val="0"/>
              </a:spcAft>
              <a:buNone/>
            </a:pPr>
            <a:endParaRPr dirty="0">
              <a:solidFill>
                <a:schemeClr val="dk1"/>
              </a:solidFill>
            </a:endParaRPr>
          </a:p>
        </p:txBody>
      </p:sp>
    </p:spTree>
    <p:extLst>
      <p:ext uri="{BB962C8B-B14F-4D97-AF65-F5344CB8AC3E}">
        <p14:creationId xmlns:p14="http://schemas.microsoft.com/office/powerpoint/2010/main" val="3946865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3fa2d9a7a19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
        <p:nvSpPr>
          <p:cNvPr id="338" name="Google Shape;338;g3fa2d9a7a19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a:extLst>
            <a:ext uri="{FF2B5EF4-FFF2-40B4-BE49-F238E27FC236}">
              <a16:creationId xmlns:a16="http://schemas.microsoft.com/office/drawing/2014/main" id="{98245055-03AC-7078-2128-84FED2B2250B}"/>
            </a:ext>
          </a:extLst>
        </p:cNvPr>
        <p:cNvGrpSpPr/>
        <p:nvPr/>
      </p:nvGrpSpPr>
      <p:grpSpPr>
        <a:xfrm>
          <a:off x="0" y="0"/>
          <a:ext cx="0" cy="0"/>
          <a:chOff x="0" y="0"/>
          <a:chExt cx="0" cy="0"/>
        </a:xfrm>
      </p:grpSpPr>
      <p:sp>
        <p:nvSpPr>
          <p:cNvPr id="337" name="Google Shape;337;g3fa2d9a7a19_0_46:notes">
            <a:extLst>
              <a:ext uri="{FF2B5EF4-FFF2-40B4-BE49-F238E27FC236}">
                <a16:creationId xmlns:a16="http://schemas.microsoft.com/office/drawing/2014/main" id="{197CD3F2-890A-CB68-D0E3-DFAE6F40FD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
        <p:nvSpPr>
          <p:cNvPr id="338" name="Google Shape;338;g3fa2d9a7a19_0_46:notes">
            <a:extLst>
              <a:ext uri="{FF2B5EF4-FFF2-40B4-BE49-F238E27FC236}">
                <a16:creationId xmlns:a16="http://schemas.microsoft.com/office/drawing/2014/main" id="{8110D68E-900A-C6CF-19A5-E044A84F3D4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13680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3fa2d9a7a19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
        <p:nvSpPr>
          <p:cNvPr id="357" name="Google Shape;357;g3fa2d9a7a19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1">
              <a:spcBef>
                <a:spcPts val="1200"/>
              </a:spcBef>
              <a:spcAft>
                <a:spcPts val="0"/>
              </a:spcAft>
              <a:buNone/>
            </a:pPr>
            <a:endParaRPr dirty="0">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a:extLst>
            <a:ext uri="{FF2B5EF4-FFF2-40B4-BE49-F238E27FC236}">
              <a16:creationId xmlns:a16="http://schemas.microsoft.com/office/drawing/2014/main" id="{28C37D20-8E10-E9A1-5759-8DCC4B7D94BC}"/>
            </a:ext>
          </a:extLst>
        </p:cNvPr>
        <p:cNvGrpSpPr/>
        <p:nvPr/>
      </p:nvGrpSpPr>
      <p:grpSpPr>
        <a:xfrm>
          <a:off x="0" y="0"/>
          <a:ext cx="0" cy="0"/>
          <a:chOff x="0" y="0"/>
          <a:chExt cx="0" cy="0"/>
        </a:xfrm>
      </p:grpSpPr>
      <p:sp>
        <p:nvSpPr>
          <p:cNvPr id="367" name="Google Shape;367;g3fa0ceeab7a_1_23:notes">
            <a:extLst>
              <a:ext uri="{FF2B5EF4-FFF2-40B4-BE49-F238E27FC236}">
                <a16:creationId xmlns:a16="http://schemas.microsoft.com/office/drawing/2014/main" id="{7C5A544F-231E-CBCD-A98F-2A07B138AC5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
        <p:nvSpPr>
          <p:cNvPr id="368" name="Google Shape;368;g3fa0ceeab7a_1_23:notes">
            <a:extLst>
              <a:ext uri="{FF2B5EF4-FFF2-40B4-BE49-F238E27FC236}">
                <a16:creationId xmlns:a16="http://schemas.microsoft.com/office/drawing/2014/main" id="{484661E0-AF1C-289E-A927-479E2D32B4E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1">
              <a:spcBef>
                <a:spcPts val="1200"/>
              </a:spcBef>
              <a:spcAft>
                <a:spcPts val="0"/>
              </a:spcAft>
              <a:buNone/>
            </a:pPr>
            <a:endParaRPr dirty="0">
              <a:solidFill>
                <a:schemeClr val="dk1"/>
              </a:solidFill>
            </a:endParaRPr>
          </a:p>
        </p:txBody>
      </p:sp>
    </p:spTree>
    <p:extLst>
      <p:ext uri="{BB962C8B-B14F-4D97-AF65-F5344CB8AC3E}">
        <p14:creationId xmlns:p14="http://schemas.microsoft.com/office/powerpoint/2010/main" val="819847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a:extLst>
            <a:ext uri="{FF2B5EF4-FFF2-40B4-BE49-F238E27FC236}">
              <a16:creationId xmlns:a16="http://schemas.microsoft.com/office/drawing/2014/main" id="{27BC06FF-3BB5-7CAF-EC41-FC69297F69A2}"/>
            </a:ext>
          </a:extLst>
        </p:cNvPr>
        <p:cNvGrpSpPr/>
        <p:nvPr/>
      </p:nvGrpSpPr>
      <p:grpSpPr>
        <a:xfrm>
          <a:off x="0" y="0"/>
          <a:ext cx="0" cy="0"/>
          <a:chOff x="0" y="0"/>
          <a:chExt cx="0" cy="0"/>
        </a:xfrm>
      </p:grpSpPr>
      <p:sp>
        <p:nvSpPr>
          <p:cNvPr id="367" name="Google Shape;367;g3fa0ceeab7a_1_23:notes">
            <a:extLst>
              <a:ext uri="{FF2B5EF4-FFF2-40B4-BE49-F238E27FC236}">
                <a16:creationId xmlns:a16="http://schemas.microsoft.com/office/drawing/2014/main" id="{2081B543-41CD-4FBE-F6C9-86ECBE6FC04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
        <p:nvSpPr>
          <p:cNvPr id="368" name="Google Shape;368;g3fa0ceeab7a_1_23:notes">
            <a:extLst>
              <a:ext uri="{FF2B5EF4-FFF2-40B4-BE49-F238E27FC236}">
                <a16:creationId xmlns:a16="http://schemas.microsoft.com/office/drawing/2014/main" id="{B575E42B-560A-3677-227A-3032FED8058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1">
              <a:spcBef>
                <a:spcPts val="1200"/>
              </a:spcBef>
              <a:spcAft>
                <a:spcPts val="0"/>
              </a:spcAft>
              <a:buNone/>
            </a:pPr>
            <a:endParaRPr dirty="0">
              <a:solidFill>
                <a:schemeClr val="dk1"/>
              </a:solidFill>
            </a:endParaRPr>
          </a:p>
        </p:txBody>
      </p:sp>
    </p:spTree>
    <p:extLst>
      <p:ext uri="{BB962C8B-B14F-4D97-AF65-F5344CB8AC3E}">
        <p14:creationId xmlns:p14="http://schemas.microsoft.com/office/powerpoint/2010/main" val="10793431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3fa0ceeab7a_1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
        <p:nvSpPr>
          <p:cNvPr id="368" name="Google Shape;368;g3fa0ceeab7a_1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1">
              <a:spcBef>
                <a:spcPts val="1200"/>
              </a:spcBef>
              <a:spcAft>
                <a:spcPts val="0"/>
              </a:spcAft>
              <a:buNone/>
            </a:pPr>
            <a:endParaRPr dirty="0">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3fa2d9a7a19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
        <p:nvSpPr>
          <p:cNvPr id="413" name="Google Shape;413;g3fa2d9a7a19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1">
              <a:lnSpc>
                <a:spcPct val="115000"/>
              </a:lnSpc>
              <a:spcBef>
                <a:spcPts val="1200"/>
              </a:spcBef>
              <a:spcAft>
                <a:spcPts val="2100"/>
              </a:spcAft>
              <a:buNone/>
            </a:pPr>
            <a:endParaRPr sz="1200" dirty="0">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3fa2d9a7a19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
        <p:nvSpPr>
          <p:cNvPr id="431" name="Google Shape;431;g3fa2d9a7a19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1">
              <a:spcBef>
                <a:spcPts val="120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a:extLst>
            <a:ext uri="{FF2B5EF4-FFF2-40B4-BE49-F238E27FC236}">
              <a16:creationId xmlns:a16="http://schemas.microsoft.com/office/drawing/2014/main" id="{312C6E51-5285-170E-55E9-4D5BEC7F2576}"/>
            </a:ext>
          </a:extLst>
        </p:cNvPr>
        <p:cNvGrpSpPr/>
        <p:nvPr/>
      </p:nvGrpSpPr>
      <p:grpSpPr>
        <a:xfrm>
          <a:off x="0" y="0"/>
          <a:ext cx="0" cy="0"/>
          <a:chOff x="0" y="0"/>
          <a:chExt cx="0" cy="0"/>
        </a:xfrm>
      </p:grpSpPr>
      <p:sp>
        <p:nvSpPr>
          <p:cNvPr id="441" name="Google Shape;441;g3fa2d9a7a19_0_153:notes">
            <a:extLst>
              <a:ext uri="{FF2B5EF4-FFF2-40B4-BE49-F238E27FC236}">
                <a16:creationId xmlns:a16="http://schemas.microsoft.com/office/drawing/2014/main" id="{E39023DD-700E-2221-C3C6-C7B695803A9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GB"/>
          </a:p>
        </p:txBody>
      </p:sp>
      <p:sp>
        <p:nvSpPr>
          <p:cNvPr id="442" name="Google Shape;442;g3fa2d9a7a19_0_153:notes">
            <a:extLst>
              <a:ext uri="{FF2B5EF4-FFF2-40B4-BE49-F238E27FC236}">
                <a16:creationId xmlns:a16="http://schemas.microsoft.com/office/drawing/2014/main" id="{55B83B9B-80B6-C20D-4E04-350949617E49}"/>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r" rtl="1">
              <a:spcBef>
                <a:spcPts val="1200"/>
              </a:spcBef>
              <a:spcAft>
                <a:spcPts val="0"/>
              </a:spcAft>
              <a:buNone/>
            </a:pPr>
            <a:endParaRPr dirty="0">
              <a:solidFill>
                <a:schemeClr val="dk1"/>
              </a:solidFill>
            </a:endParaRPr>
          </a:p>
        </p:txBody>
      </p:sp>
    </p:spTree>
    <p:extLst>
      <p:ext uri="{BB962C8B-B14F-4D97-AF65-F5344CB8AC3E}">
        <p14:creationId xmlns:p14="http://schemas.microsoft.com/office/powerpoint/2010/main" val="19150714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a:extLst>
            <a:ext uri="{FF2B5EF4-FFF2-40B4-BE49-F238E27FC236}">
              <a16:creationId xmlns:a16="http://schemas.microsoft.com/office/drawing/2014/main" id="{3AE57011-36A7-02E3-B560-43A325E9E8FA}"/>
            </a:ext>
          </a:extLst>
        </p:cNvPr>
        <p:cNvGrpSpPr/>
        <p:nvPr/>
      </p:nvGrpSpPr>
      <p:grpSpPr>
        <a:xfrm>
          <a:off x="0" y="0"/>
          <a:ext cx="0" cy="0"/>
          <a:chOff x="0" y="0"/>
          <a:chExt cx="0" cy="0"/>
        </a:xfrm>
      </p:grpSpPr>
      <p:sp>
        <p:nvSpPr>
          <p:cNvPr id="441" name="Google Shape;441;g3fa2d9a7a19_0_153:notes">
            <a:extLst>
              <a:ext uri="{FF2B5EF4-FFF2-40B4-BE49-F238E27FC236}">
                <a16:creationId xmlns:a16="http://schemas.microsoft.com/office/drawing/2014/main" id="{40A54E1C-92C4-566B-9EAD-32BEDBFF91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GB"/>
          </a:p>
        </p:txBody>
      </p:sp>
      <p:sp>
        <p:nvSpPr>
          <p:cNvPr id="442" name="Google Shape;442;g3fa2d9a7a19_0_153:notes">
            <a:extLst>
              <a:ext uri="{FF2B5EF4-FFF2-40B4-BE49-F238E27FC236}">
                <a16:creationId xmlns:a16="http://schemas.microsoft.com/office/drawing/2014/main" id="{E422E626-B62E-FD72-726A-D5C7AC204729}"/>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r" rtl="1">
              <a:spcBef>
                <a:spcPts val="1200"/>
              </a:spcBef>
              <a:spcAft>
                <a:spcPts val="0"/>
              </a:spcAft>
              <a:buNone/>
            </a:pPr>
            <a:endParaRPr dirty="0">
              <a:solidFill>
                <a:schemeClr val="dk1"/>
              </a:solidFill>
            </a:endParaRPr>
          </a:p>
        </p:txBody>
      </p:sp>
    </p:spTree>
    <p:extLst>
      <p:ext uri="{BB962C8B-B14F-4D97-AF65-F5344CB8AC3E}">
        <p14:creationId xmlns:p14="http://schemas.microsoft.com/office/powerpoint/2010/main" val="42268472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a:extLst>
            <a:ext uri="{FF2B5EF4-FFF2-40B4-BE49-F238E27FC236}">
              <a16:creationId xmlns:a16="http://schemas.microsoft.com/office/drawing/2014/main" id="{37A85438-D2CB-61FC-9A07-E1EFDE8B8D74}"/>
            </a:ext>
          </a:extLst>
        </p:cNvPr>
        <p:cNvGrpSpPr/>
        <p:nvPr/>
      </p:nvGrpSpPr>
      <p:grpSpPr>
        <a:xfrm>
          <a:off x="0" y="0"/>
          <a:ext cx="0" cy="0"/>
          <a:chOff x="0" y="0"/>
          <a:chExt cx="0" cy="0"/>
        </a:xfrm>
      </p:grpSpPr>
      <p:sp>
        <p:nvSpPr>
          <p:cNvPr id="441" name="Google Shape;441;g3fa2d9a7a19_0_153:notes">
            <a:extLst>
              <a:ext uri="{FF2B5EF4-FFF2-40B4-BE49-F238E27FC236}">
                <a16:creationId xmlns:a16="http://schemas.microsoft.com/office/drawing/2014/main" id="{C7CA1913-B78E-C5DD-9D22-1B86BACED32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GB"/>
          </a:p>
        </p:txBody>
      </p:sp>
      <p:sp>
        <p:nvSpPr>
          <p:cNvPr id="442" name="Google Shape;442;g3fa2d9a7a19_0_153:notes">
            <a:extLst>
              <a:ext uri="{FF2B5EF4-FFF2-40B4-BE49-F238E27FC236}">
                <a16:creationId xmlns:a16="http://schemas.microsoft.com/office/drawing/2014/main" id="{72D9BC03-AD54-F908-4CF9-48CB44E7400C}"/>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r" rtl="1">
              <a:spcBef>
                <a:spcPts val="1200"/>
              </a:spcBef>
              <a:spcAft>
                <a:spcPts val="0"/>
              </a:spcAft>
              <a:buNone/>
            </a:pPr>
            <a:endParaRPr dirty="0">
              <a:solidFill>
                <a:schemeClr val="dk1"/>
              </a:solidFill>
            </a:endParaRPr>
          </a:p>
        </p:txBody>
      </p:sp>
    </p:spTree>
    <p:extLst>
      <p:ext uri="{BB962C8B-B14F-4D97-AF65-F5344CB8AC3E}">
        <p14:creationId xmlns:p14="http://schemas.microsoft.com/office/powerpoint/2010/main" val="6017665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a:extLst>
            <a:ext uri="{FF2B5EF4-FFF2-40B4-BE49-F238E27FC236}">
              <a16:creationId xmlns:a16="http://schemas.microsoft.com/office/drawing/2014/main" id="{312183B9-E06C-F629-4658-F072C775F5CF}"/>
            </a:ext>
          </a:extLst>
        </p:cNvPr>
        <p:cNvGrpSpPr/>
        <p:nvPr/>
      </p:nvGrpSpPr>
      <p:grpSpPr>
        <a:xfrm>
          <a:off x="0" y="0"/>
          <a:ext cx="0" cy="0"/>
          <a:chOff x="0" y="0"/>
          <a:chExt cx="0" cy="0"/>
        </a:xfrm>
      </p:grpSpPr>
      <p:sp>
        <p:nvSpPr>
          <p:cNvPr id="441" name="Google Shape;441;g3fa2d9a7a19_0_153:notes">
            <a:extLst>
              <a:ext uri="{FF2B5EF4-FFF2-40B4-BE49-F238E27FC236}">
                <a16:creationId xmlns:a16="http://schemas.microsoft.com/office/drawing/2014/main" id="{69EA28B6-69E2-9D6B-7E17-93FB952C81F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GB"/>
          </a:p>
        </p:txBody>
      </p:sp>
      <p:sp>
        <p:nvSpPr>
          <p:cNvPr id="442" name="Google Shape;442;g3fa2d9a7a19_0_153:notes">
            <a:extLst>
              <a:ext uri="{FF2B5EF4-FFF2-40B4-BE49-F238E27FC236}">
                <a16:creationId xmlns:a16="http://schemas.microsoft.com/office/drawing/2014/main" id="{4AE270E4-AAD6-7639-0911-22C492BAC119}"/>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r" rtl="1">
              <a:spcBef>
                <a:spcPts val="1200"/>
              </a:spcBef>
              <a:spcAft>
                <a:spcPts val="0"/>
              </a:spcAft>
              <a:buNone/>
            </a:pPr>
            <a:endParaRPr dirty="0">
              <a:solidFill>
                <a:schemeClr val="dk1"/>
              </a:solidFill>
            </a:endParaRPr>
          </a:p>
        </p:txBody>
      </p:sp>
    </p:spTree>
    <p:extLst>
      <p:ext uri="{BB962C8B-B14F-4D97-AF65-F5344CB8AC3E}">
        <p14:creationId xmlns:p14="http://schemas.microsoft.com/office/powerpoint/2010/main" val="28406181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a:extLst>
            <a:ext uri="{FF2B5EF4-FFF2-40B4-BE49-F238E27FC236}">
              <a16:creationId xmlns:a16="http://schemas.microsoft.com/office/drawing/2014/main" id="{F3E73BB3-6D37-838C-4EB0-D4D96B821919}"/>
            </a:ext>
          </a:extLst>
        </p:cNvPr>
        <p:cNvGrpSpPr/>
        <p:nvPr/>
      </p:nvGrpSpPr>
      <p:grpSpPr>
        <a:xfrm>
          <a:off x="0" y="0"/>
          <a:ext cx="0" cy="0"/>
          <a:chOff x="0" y="0"/>
          <a:chExt cx="0" cy="0"/>
        </a:xfrm>
      </p:grpSpPr>
      <p:sp>
        <p:nvSpPr>
          <p:cNvPr id="441" name="Google Shape;441;g3fa2d9a7a19_0_153:notes">
            <a:extLst>
              <a:ext uri="{FF2B5EF4-FFF2-40B4-BE49-F238E27FC236}">
                <a16:creationId xmlns:a16="http://schemas.microsoft.com/office/drawing/2014/main" id="{E873E91F-90F9-8CE3-E129-9379991F32A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GB"/>
          </a:p>
        </p:txBody>
      </p:sp>
      <p:sp>
        <p:nvSpPr>
          <p:cNvPr id="442" name="Google Shape;442;g3fa2d9a7a19_0_153:notes">
            <a:extLst>
              <a:ext uri="{FF2B5EF4-FFF2-40B4-BE49-F238E27FC236}">
                <a16:creationId xmlns:a16="http://schemas.microsoft.com/office/drawing/2014/main" id="{7337D123-1DF2-9A94-70F5-4292B9C92C31}"/>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r" rtl="1">
              <a:spcBef>
                <a:spcPts val="1200"/>
              </a:spcBef>
              <a:spcAft>
                <a:spcPts val="0"/>
              </a:spcAft>
              <a:buNone/>
            </a:pPr>
            <a:endParaRPr dirty="0">
              <a:solidFill>
                <a:schemeClr val="dk1"/>
              </a:solidFill>
            </a:endParaRPr>
          </a:p>
        </p:txBody>
      </p:sp>
    </p:spTree>
    <p:extLst>
      <p:ext uri="{BB962C8B-B14F-4D97-AF65-F5344CB8AC3E}">
        <p14:creationId xmlns:p14="http://schemas.microsoft.com/office/powerpoint/2010/main" val="11821628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a:extLst>
            <a:ext uri="{FF2B5EF4-FFF2-40B4-BE49-F238E27FC236}">
              <a16:creationId xmlns:a16="http://schemas.microsoft.com/office/drawing/2014/main" id="{5BEA9DAB-36B7-61DD-EC9E-03CD2F1B7AC6}"/>
            </a:ext>
          </a:extLst>
        </p:cNvPr>
        <p:cNvGrpSpPr/>
        <p:nvPr/>
      </p:nvGrpSpPr>
      <p:grpSpPr>
        <a:xfrm>
          <a:off x="0" y="0"/>
          <a:ext cx="0" cy="0"/>
          <a:chOff x="0" y="0"/>
          <a:chExt cx="0" cy="0"/>
        </a:xfrm>
      </p:grpSpPr>
      <p:sp>
        <p:nvSpPr>
          <p:cNvPr id="441" name="Google Shape;441;g3fa2d9a7a19_0_153:notes">
            <a:extLst>
              <a:ext uri="{FF2B5EF4-FFF2-40B4-BE49-F238E27FC236}">
                <a16:creationId xmlns:a16="http://schemas.microsoft.com/office/drawing/2014/main" id="{ABC2C28E-D195-FD00-8FDD-4FA1945AF5D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GB"/>
          </a:p>
        </p:txBody>
      </p:sp>
      <p:sp>
        <p:nvSpPr>
          <p:cNvPr id="442" name="Google Shape;442;g3fa2d9a7a19_0_153:notes">
            <a:extLst>
              <a:ext uri="{FF2B5EF4-FFF2-40B4-BE49-F238E27FC236}">
                <a16:creationId xmlns:a16="http://schemas.microsoft.com/office/drawing/2014/main" id="{C7174798-2EF1-070D-585C-DBE4F4FFEEB7}"/>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r" rtl="1">
              <a:spcBef>
                <a:spcPts val="1200"/>
              </a:spcBef>
              <a:spcAft>
                <a:spcPts val="0"/>
              </a:spcAft>
              <a:buNone/>
            </a:pPr>
            <a:endParaRPr dirty="0">
              <a:solidFill>
                <a:schemeClr val="dk1"/>
              </a:solidFill>
            </a:endParaRPr>
          </a:p>
        </p:txBody>
      </p:sp>
    </p:spTree>
    <p:extLst>
      <p:ext uri="{BB962C8B-B14F-4D97-AF65-F5344CB8AC3E}">
        <p14:creationId xmlns:p14="http://schemas.microsoft.com/office/powerpoint/2010/main" val="29356621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3fa2d9a7a19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
        <p:nvSpPr>
          <p:cNvPr id="511" name="Google Shape;511;g3fa2d9a7a19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a:extLst>
            <a:ext uri="{FF2B5EF4-FFF2-40B4-BE49-F238E27FC236}">
              <a16:creationId xmlns:a16="http://schemas.microsoft.com/office/drawing/2014/main" id="{CFD0D1E3-5F18-BE25-67AE-F74FF03FA0CA}"/>
            </a:ext>
          </a:extLst>
        </p:cNvPr>
        <p:cNvGrpSpPr/>
        <p:nvPr/>
      </p:nvGrpSpPr>
      <p:grpSpPr>
        <a:xfrm>
          <a:off x="0" y="0"/>
          <a:ext cx="0" cy="0"/>
          <a:chOff x="0" y="0"/>
          <a:chExt cx="0" cy="0"/>
        </a:xfrm>
      </p:grpSpPr>
      <p:sp>
        <p:nvSpPr>
          <p:cNvPr id="441" name="Google Shape;441;g3fa2d9a7a19_0_153:notes">
            <a:extLst>
              <a:ext uri="{FF2B5EF4-FFF2-40B4-BE49-F238E27FC236}">
                <a16:creationId xmlns:a16="http://schemas.microsoft.com/office/drawing/2014/main" id="{47C8529B-FBBC-6548-557D-9ACEFD42684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GB"/>
          </a:p>
        </p:txBody>
      </p:sp>
      <p:sp>
        <p:nvSpPr>
          <p:cNvPr id="442" name="Google Shape;442;g3fa2d9a7a19_0_153:notes">
            <a:extLst>
              <a:ext uri="{FF2B5EF4-FFF2-40B4-BE49-F238E27FC236}">
                <a16:creationId xmlns:a16="http://schemas.microsoft.com/office/drawing/2014/main" id="{55C278DA-9253-E213-4BA8-2C8A1F0A0394}"/>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r" rtl="1">
              <a:spcBef>
                <a:spcPts val="1200"/>
              </a:spcBef>
              <a:spcAft>
                <a:spcPts val="0"/>
              </a:spcAft>
              <a:buNone/>
            </a:pPr>
            <a:endParaRPr dirty="0">
              <a:solidFill>
                <a:schemeClr val="dk1"/>
              </a:solidFill>
            </a:endParaRPr>
          </a:p>
        </p:txBody>
      </p:sp>
    </p:spTree>
    <p:extLst>
      <p:ext uri="{BB962C8B-B14F-4D97-AF65-F5344CB8AC3E}">
        <p14:creationId xmlns:p14="http://schemas.microsoft.com/office/powerpoint/2010/main" val="30095679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a:extLst>
            <a:ext uri="{FF2B5EF4-FFF2-40B4-BE49-F238E27FC236}">
              <a16:creationId xmlns:a16="http://schemas.microsoft.com/office/drawing/2014/main" id="{A54C1B0B-BB0B-582E-83A0-F4A64C0C7344}"/>
            </a:ext>
          </a:extLst>
        </p:cNvPr>
        <p:cNvGrpSpPr/>
        <p:nvPr/>
      </p:nvGrpSpPr>
      <p:grpSpPr>
        <a:xfrm>
          <a:off x="0" y="0"/>
          <a:ext cx="0" cy="0"/>
          <a:chOff x="0" y="0"/>
          <a:chExt cx="0" cy="0"/>
        </a:xfrm>
      </p:grpSpPr>
      <p:sp>
        <p:nvSpPr>
          <p:cNvPr id="441" name="Google Shape;441;g3fa2d9a7a19_0_153:notes">
            <a:extLst>
              <a:ext uri="{FF2B5EF4-FFF2-40B4-BE49-F238E27FC236}">
                <a16:creationId xmlns:a16="http://schemas.microsoft.com/office/drawing/2014/main" id="{C1DF6008-E39B-7709-438B-8D92CC6DE1B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GB"/>
          </a:p>
        </p:txBody>
      </p:sp>
      <p:sp>
        <p:nvSpPr>
          <p:cNvPr id="442" name="Google Shape;442;g3fa2d9a7a19_0_153:notes">
            <a:extLst>
              <a:ext uri="{FF2B5EF4-FFF2-40B4-BE49-F238E27FC236}">
                <a16:creationId xmlns:a16="http://schemas.microsoft.com/office/drawing/2014/main" id="{D3CF252F-7687-B3BD-0060-40B4C0D683AD}"/>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r" rtl="1">
              <a:spcBef>
                <a:spcPts val="1200"/>
              </a:spcBef>
              <a:spcAft>
                <a:spcPts val="0"/>
              </a:spcAft>
              <a:buNone/>
            </a:pPr>
            <a:endParaRPr dirty="0">
              <a:solidFill>
                <a:schemeClr val="dk1"/>
              </a:solidFill>
            </a:endParaRPr>
          </a:p>
        </p:txBody>
      </p:sp>
    </p:spTree>
    <p:extLst>
      <p:ext uri="{BB962C8B-B14F-4D97-AF65-F5344CB8AC3E}">
        <p14:creationId xmlns:p14="http://schemas.microsoft.com/office/powerpoint/2010/main" val="34702106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a:extLst>
            <a:ext uri="{FF2B5EF4-FFF2-40B4-BE49-F238E27FC236}">
              <a16:creationId xmlns:a16="http://schemas.microsoft.com/office/drawing/2014/main" id="{C1E64899-A892-58F6-928B-CDCDA864DCC4}"/>
            </a:ext>
          </a:extLst>
        </p:cNvPr>
        <p:cNvGrpSpPr/>
        <p:nvPr/>
      </p:nvGrpSpPr>
      <p:grpSpPr>
        <a:xfrm>
          <a:off x="0" y="0"/>
          <a:ext cx="0" cy="0"/>
          <a:chOff x="0" y="0"/>
          <a:chExt cx="0" cy="0"/>
        </a:xfrm>
      </p:grpSpPr>
      <p:sp>
        <p:nvSpPr>
          <p:cNvPr id="441" name="Google Shape;441;g3fa2d9a7a19_0_153:notes">
            <a:extLst>
              <a:ext uri="{FF2B5EF4-FFF2-40B4-BE49-F238E27FC236}">
                <a16:creationId xmlns:a16="http://schemas.microsoft.com/office/drawing/2014/main" id="{75ED0416-A122-69BA-968C-0C2FCCAA687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GB"/>
          </a:p>
        </p:txBody>
      </p:sp>
      <p:sp>
        <p:nvSpPr>
          <p:cNvPr id="442" name="Google Shape;442;g3fa2d9a7a19_0_153:notes">
            <a:extLst>
              <a:ext uri="{FF2B5EF4-FFF2-40B4-BE49-F238E27FC236}">
                <a16:creationId xmlns:a16="http://schemas.microsoft.com/office/drawing/2014/main" id="{2CE6AB3D-5BDD-9CB6-F110-468F18D86CFF}"/>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r" rtl="1">
              <a:spcBef>
                <a:spcPts val="1200"/>
              </a:spcBef>
              <a:spcAft>
                <a:spcPts val="0"/>
              </a:spcAft>
              <a:buNone/>
            </a:pPr>
            <a:endParaRPr dirty="0">
              <a:solidFill>
                <a:schemeClr val="dk1"/>
              </a:solidFill>
            </a:endParaRPr>
          </a:p>
        </p:txBody>
      </p:sp>
    </p:spTree>
    <p:extLst>
      <p:ext uri="{BB962C8B-B14F-4D97-AF65-F5344CB8AC3E}">
        <p14:creationId xmlns:p14="http://schemas.microsoft.com/office/powerpoint/2010/main" val="13180153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3fa2d9a7a19_0_2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
        <p:nvSpPr>
          <p:cNvPr id="623" name="Google Shape;623;g3fa2d9a7a19_0_2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a:extLst>
            <a:ext uri="{FF2B5EF4-FFF2-40B4-BE49-F238E27FC236}">
              <a16:creationId xmlns:a16="http://schemas.microsoft.com/office/drawing/2014/main" id="{6A4275FB-BCB9-3AE3-5839-D755565AC2D0}"/>
            </a:ext>
          </a:extLst>
        </p:cNvPr>
        <p:cNvGrpSpPr/>
        <p:nvPr/>
      </p:nvGrpSpPr>
      <p:grpSpPr>
        <a:xfrm>
          <a:off x="0" y="0"/>
          <a:ext cx="0" cy="0"/>
          <a:chOff x="0" y="0"/>
          <a:chExt cx="0" cy="0"/>
        </a:xfrm>
      </p:grpSpPr>
      <p:sp>
        <p:nvSpPr>
          <p:cNvPr id="441" name="Google Shape;441;g3fa2d9a7a19_0_153:notes">
            <a:extLst>
              <a:ext uri="{FF2B5EF4-FFF2-40B4-BE49-F238E27FC236}">
                <a16:creationId xmlns:a16="http://schemas.microsoft.com/office/drawing/2014/main" id="{2BB0871A-F5A1-8D39-0AF6-B63625CDD7F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GB"/>
          </a:p>
        </p:txBody>
      </p:sp>
      <p:sp>
        <p:nvSpPr>
          <p:cNvPr id="442" name="Google Shape;442;g3fa2d9a7a19_0_153:notes">
            <a:extLst>
              <a:ext uri="{FF2B5EF4-FFF2-40B4-BE49-F238E27FC236}">
                <a16:creationId xmlns:a16="http://schemas.microsoft.com/office/drawing/2014/main" id="{664943F5-A308-6A79-0CF1-86C37A4A3301}"/>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r" rtl="1">
              <a:spcBef>
                <a:spcPts val="1200"/>
              </a:spcBef>
              <a:spcAft>
                <a:spcPts val="0"/>
              </a:spcAft>
              <a:buNone/>
            </a:pPr>
            <a:endParaRPr dirty="0">
              <a:solidFill>
                <a:schemeClr val="dk1"/>
              </a:solidFill>
            </a:endParaRPr>
          </a:p>
        </p:txBody>
      </p:sp>
    </p:spTree>
    <p:extLst>
      <p:ext uri="{BB962C8B-B14F-4D97-AF65-F5344CB8AC3E}">
        <p14:creationId xmlns:p14="http://schemas.microsoft.com/office/powerpoint/2010/main" val="23368503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a:extLst>
            <a:ext uri="{FF2B5EF4-FFF2-40B4-BE49-F238E27FC236}">
              <a16:creationId xmlns:a16="http://schemas.microsoft.com/office/drawing/2014/main" id="{6DA9EE89-AB75-DF66-F518-E20F1799DB6A}"/>
            </a:ext>
          </a:extLst>
        </p:cNvPr>
        <p:cNvGrpSpPr/>
        <p:nvPr/>
      </p:nvGrpSpPr>
      <p:grpSpPr>
        <a:xfrm>
          <a:off x="0" y="0"/>
          <a:ext cx="0" cy="0"/>
          <a:chOff x="0" y="0"/>
          <a:chExt cx="0" cy="0"/>
        </a:xfrm>
      </p:grpSpPr>
      <p:sp>
        <p:nvSpPr>
          <p:cNvPr id="441" name="Google Shape;441;g3fa2d9a7a19_0_153:notes">
            <a:extLst>
              <a:ext uri="{FF2B5EF4-FFF2-40B4-BE49-F238E27FC236}">
                <a16:creationId xmlns:a16="http://schemas.microsoft.com/office/drawing/2014/main" id="{86683394-DD08-B002-049E-DA7936B1511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GB"/>
          </a:p>
        </p:txBody>
      </p:sp>
      <p:sp>
        <p:nvSpPr>
          <p:cNvPr id="442" name="Google Shape;442;g3fa2d9a7a19_0_153:notes">
            <a:extLst>
              <a:ext uri="{FF2B5EF4-FFF2-40B4-BE49-F238E27FC236}">
                <a16:creationId xmlns:a16="http://schemas.microsoft.com/office/drawing/2014/main" id="{D37B3A71-AA37-8B58-4221-BB8D7ED17587}"/>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r" rtl="1">
              <a:spcBef>
                <a:spcPts val="1200"/>
              </a:spcBef>
              <a:spcAft>
                <a:spcPts val="0"/>
              </a:spcAft>
              <a:buNone/>
            </a:pPr>
            <a:endParaRPr dirty="0">
              <a:solidFill>
                <a:schemeClr val="dk1"/>
              </a:solidFill>
            </a:endParaRPr>
          </a:p>
        </p:txBody>
      </p:sp>
    </p:spTree>
    <p:extLst>
      <p:ext uri="{BB962C8B-B14F-4D97-AF65-F5344CB8AC3E}">
        <p14:creationId xmlns:p14="http://schemas.microsoft.com/office/powerpoint/2010/main" val="33275170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a:extLst>
            <a:ext uri="{FF2B5EF4-FFF2-40B4-BE49-F238E27FC236}">
              <a16:creationId xmlns:a16="http://schemas.microsoft.com/office/drawing/2014/main" id="{53C924E8-4F99-BC75-9153-951915457C36}"/>
            </a:ext>
          </a:extLst>
        </p:cNvPr>
        <p:cNvGrpSpPr/>
        <p:nvPr/>
      </p:nvGrpSpPr>
      <p:grpSpPr>
        <a:xfrm>
          <a:off x="0" y="0"/>
          <a:ext cx="0" cy="0"/>
          <a:chOff x="0" y="0"/>
          <a:chExt cx="0" cy="0"/>
        </a:xfrm>
      </p:grpSpPr>
      <p:sp>
        <p:nvSpPr>
          <p:cNvPr id="441" name="Google Shape;441;g3fa2d9a7a19_0_153:notes">
            <a:extLst>
              <a:ext uri="{FF2B5EF4-FFF2-40B4-BE49-F238E27FC236}">
                <a16:creationId xmlns:a16="http://schemas.microsoft.com/office/drawing/2014/main" id="{1EAF84F2-597B-7BB4-B428-89C3313FB99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GB"/>
          </a:p>
        </p:txBody>
      </p:sp>
      <p:sp>
        <p:nvSpPr>
          <p:cNvPr id="442" name="Google Shape;442;g3fa2d9a7a19_0_153:notes">
            <a:extLst>
              <a:ext uri="{FF2B5EF4-FFF2-40B4-BE49-F238E27FC236}">
                <a16:creationId xmlns:a16="http://schemas.microsoft.com/office/drawing/2014/main" id="{7EB3DE35-A8A0-7049-30D5-FF87FE3C2F9E}"/>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r" rtl="1">
              <a:spcBef>
                <a:spcPts val="1200"/>
              </a:spcBef>
              <a:spcAft>
                <a:spcPts val="0"/>
              </a:spcAft>
              <a:buNone/>
            </a:pPr>
            <a:endParaRPr dirty="0">
              <a:solidFill>
                <a:schemeClr val="dk1"/>
              </a:solidFill>
            </a:endParaRPr>
          </a:p>
        </p:txBody>
      </p:sp>
    </p:spTree>
    <p:extLst>
      <p:ext uri="{BB962C8B-B14F-4D97-AF65-F5344CB8AC3E}">
        <p14:creationId xmlns:p14="http://schemas.microsoft.com/office/powerpoint/2010/main" val="42265043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a:extLst>
            <a:ext uri="{FF2B5EF4-FFF2-40B4-BE49-F238E27FC236}">
              <a16:creationId xmlns:a16="http://schemas.microsoft.com/office/drawing/2014/main" id="{502412C3-EAB2-0A8A-D861-9AD0CD58AF33}"/>
            </a:ext>
          </a:extLst>
        </p:cNvPr>
        <p:cNvGrpSpPr/>
        <p:nvPr/>
      </p:nvGrpSpPr>
      <p:grpSpPr>
        <a:xfrm>
          <a:off x="0" y="0"/>
          <a:ext cx="0" cy="0"/>
          <a:chOff x="0" y="0"/>
          <a:chExt cx="0" cy="0"/>
        </a:xfrm>
      </p:grpSpPr>
      <p:sp>
        <p:nvSpPr>
          <p:cNvPr id="441" name="Google Shape;441;g3fa2d9a7a19_0_153:notes">
            <a:extLst>
              <a:ext uri="{FF2B5EF4-FFF2-40B4-BE49-F238E27FC236}">
                <a16:creationId xmlns:a16="http://schemas.microsoft.com/office/drawing/2014/main" id="{F126E6EE-FAA6-5D44-FDFB-360F090E60E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GB"/>
          </a:p>
        </p:txBody>
      </p:sp>
      <p:sp>
        <p:nvSpPr>
          <p:cNvPr id="442" name="Google Shape;442;g3fa2d9a7a19_0_153:notes">
            <a:extLst>
              <a:ext uri="{FF2B5EF4-FFF2-40B4-BE49-F238E27FC236}">
                <a16:creationId xmlns:a16="http://schemas.microsoft.com/office/drawing/2014/main" id="{F07E629A-877F-2B98-8B94-72920FE9E720}"/>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r" rtl="1">
              <a:spcBef>
                <a:spcPts val="1200"/>
              </a:spcBef>
              <a:spcAft>
                <a:spcPts val="0"/>
              </a:spcAft>
              <a:buNone/>
            </a:pPr>
            <a:endParaRPr dirty="0">
              <a:solidFill>
                <a:schemeClr val="dk1"/>
              </a:solidFill>
            </a:endParaRPr>
          </a:p>
        </p:txBody>
      </p:sp>
    </p:spTree>
    <p:extLst>
      <p:ext uri="{BB962C8B-B14F-4D97-AF65-F5344CB8AC3E}">
        <p14:creationId xmlns:p14="http://schemas.microsoft.com/office/powerpoint/2010/main" val="23510983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a:extLst>
            <a:ext uri="{FF2B5EF4-FFF2-40B4-BE49-F238E27FC236}">
              <a16:creationId xmlns:a16="http://schemas.microsoft.com/office/drawing/2014/main" id="{7FCEC2D6-8D4F-6283-A06A-3A66AAC128B7}"/>
            </a:ext>
          </a:extLst>
        </p:cNvPr>
        <p:cNvGrpSpPr/>
        <p:nvPr/>
      </p:nvGrpSpPr>
      <p:grpSpPr>
        <a:xfrm>
          <a:off x="0" y="0"/>
          <a:ext cx="0" cy="0"/>
          <a:chOff x="0" y="0"/>
          <a:chExt cx="0" cy="0"/>
        </a:xfrm>
      </p:grpSpPr>
      <p:sp>
        <p:nvSpPr>
          <p:cNvPr id="708" name="Google Shape;708;g3f8c4f4ddca_0_7:notes">
            <a:extLst>
              <a:ext uri="{FF2B5EF4-FFF2-40B4-BE49-F238E27FC236}">
                <a16:creationId xmlns:a16="http://schemas.microsoft.com/office/drawing/2014/main" id="{AA5BFE17-F3E3-EC66-8B50-CA98274C8DC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
        <p:nvSpPr>
          <p:cNvPr id="709" name="Google Shape;709;g3f8c4f4ddca_0_7:notes">
            <a:extLst>
              <a:ext uri="{FF2B5EF4-FFF2-40B4-BE49-F238E27FC236}">
                <a16:creationId xmlns:a16="http://schemas.microsoft.com/office/drawing/2014/main" id="{5BF976FF-65A1-0484-440A-1BC2FA18A54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Clr>
                <a:schemeClr val="dk1"/>
              </a:buClr>
              <a:buSzPts val="1100"/>
              <a:buFont typeface="Arial"/>
              <a:buNone/>
            </a:pPr>
            <a:r>
              <a:rPr lang="en">
                <a:solidFill>
                  <a:schemeClr val="dk1"/>
                </a:solidFill>
              </a:rPr>
              <a:t>لقد وصلنا إلى ختام حديثنا اليوم. شكرًا على استضافتنا، ونأمل أن تكونوا قد استفدتم من هذه المحاضرة.</a:t>
            </a:r>
            <a:endParaRPr>
              <a:solidFill>
                <a:schemeClr val="dk1"/>
              </a:solidFill>
            </a:endParaRPr>
          </a:p>
          <a:p>
            <a:pPr marL="0" lvl="0" indent="0" algn="r" rtl="1">
              <a:spcBef>
                <a:spcPts val="0"/>
              </a:spcBef>
              <a:spcAft>
                <a:spcPts val="0"/>
              </a:spcAft>
              <a:buClr>
                <a:schemeClr val="dk1"/>
              </a:buClr>
              <a:buSzPts val="1100"/>
              <a:buFont typeface="Arial"/>
              <a:buNone/>
            </a:pPr>
            <a:endParaRPr>
              <a:solidFill>
                <a:schemeClr val="dk1"/>
              </a:solidFill>
            </a:endParaRPr>
          </a:p>
          <a:p>
            <a:pPr marL="0" lvl="0" indent="0" algn="r" rtl="1">
              <a:spcBef>
                <a:spcPts val="0"/>
              </a:spcBef>
              <a:spcAft>
                <a:spcPts val="0"/>
              </a:spcAft>
              <a:buNone/>
            </a:pPr>
            <a:endParaRPr>
              <a:solidFill>
                <a:schemeClr val="dk1"/>
              </a:solidFill>
            </a:endParaRPr>
          </a:p>
        </p:txBody>
      </p:sp>
    </p:spTree>
    <p:extLst>
      <p:ext uri="{BB962C8B-B14F-4D97-AF65-F5344CB8AC3E}">
        <p14:creationId xmlns:p14="http://schemas.microsoft.com/office/powerpoint/2010/main" val="8719157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a:extLst>
            <a:ext uri="{FF2B5EF4-FFF2-40B4-BE49-F238E27FC236}">
              <a16:creationId xmlns:a16="http://schemas.microsoft.com/office/drawing/2014/main" id="{C1E6131D-C5AD-5168-FA7F-951F1A95E08F}"/>
            </a:ext>
          </a:extLst>
        </p:cNvPr>
        <p:cNvGrpSpPr/>
        <p:nvPr/>
      </p:nvGrpSpPr>
      <p:grpSpPr>
        <a:xfrm>
          <a:off x="0" y="0"/>
          <a:ext cx="0" cy="0"/>
          <a:chOff x="0" y="0"/>
          <a:chExt cx="0" cy="0"/>
        </a:xfrm>
      </p:grpSpPr>
      <p:sp>
        <p:nvSpPr>
          <p:cNvPr id="441" name="Google Shape;441;g3fa2d9a7a19_0_153:notes">
            <a:extLst>
              <a:ext uri="{FF2B5EF4-FFF2-40B4-BE49-F238E27FC236}">
                <a16:creationId xmlns:a16="http://schemas.microsoft.com/office/drawing/2014/main" id="{D5378372-3803-EBFA-3691-99405F22617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GB"/>
          </a:p>
        </p:txBody>
      </p:sp>
      <p:sp>
        <p:nvSpPr>
          <p:cNvPr id="442" name="Google Shape;442;g3fa2d9a7a19_0_153:notes">
            <a:extLst>
              <a:ext uri="{FF2B5EF4-FFF2-40B4-BE49-F238E27FC236}">
                <a16:creationId xmlns:a16="http://schemas.microsoft.com/office/drawing/2014/main" id="{42353A0D-EB7F-E44D-F986-5743801314F5}"/>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r" rtl="1">
              <a:spcBef>
                <a:spcPts val="1200"/>
              </a:spcBef>
              <a:spcAft>
                <a:spcPts val="0"/>
              </a:spcAft>
              <a:buNone/>
            </a:pPr>
            <a:endParaRPr dirty="0">
              <a:solidFill>
                <a:schemeClr val="dk1"/>
              </a:solidFill>
            </a:endParaRPr>
          </a:p>
        </p:txBody>
      </p:sp>
    </p:spTree>
    <p:extLst>
      <p:ext uri="{BB962C8B-B14F-4D97-AF65-F5344CB8AC3E}">
        <p14:creationId xmlns:p14="http://schemas.microsoft.com/office/powerpoint/2010/main" val="3013707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g3f8c4f4ddca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
        <p:nvSpPr>
          <p:cNvPr id="709" name="Google Shape;709;g3f8c4f4ddca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Clr>
                <a:schemeClr val="dk1"/>
              </a:buClr>
              <a:buSzPts val="1100"/>
              <a:buFont typeface="Arial"/>
              <a:buNone/>
            </a:pPr>
            <a:r>
              <a:rPr lang="en">
                <a:solidFill>
                  <a:schemeClr val="dk1"/>
                </a:solidFill>
              </a:rPr>
              <a:t>لقد وصلنا إلى ختام حديثنا اليوم. شكرًا على استضافتنا، ونأمل أن تكونوا قد استفدتم من هذه المحاضرة.</a:t>
            </a:r>
            <a:endParaRPr>
              <a:solidFill>
                <a:schemeClr val="dk1"/>
              </a:solidFill>
            </a:endParaRPr>
          </a:p>
          <a:p>
            <a:pPr marL="0" lvl="0" indent="0" algn="r" rtl="1">
              <a:spcBef>
                <a:spcPts val="0"/>
              </a:spcBef>
              <a:spcAft>
                <a:spcPts val="0"/>
              </a:spcAft>
              <a:buClr>
                <a:schemeClr val="dk1"/>
              </a:buClr>
              <a:buSzPts val="1100"/>
              <a:buFont typeface="Arial"/>
              <a:buNone/>
            </a:pPr>
            <a:endParaRPr>
              <a:solidFill>
                <a:schemeClr val="dk1"/>
              </a:solidFill>
            </a:endParaRPr>
          </a:p>
          <a:p>
            <a:pPr marL="0" lvl="0" indent="0" algn="r" rtl="1">
              <a:spcBef>
                <a:spcPts val="0"/>
              </a:spcBef>
              <a:spcAft>
                <a:spcPts val="0"/>
              </a:spcAft>
              <a:buNone/>
            </a:pP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a:extLst>
            <a:ext uri="{FF2B5EF4-FFF2-40B4-BE49-F238E27FC236}">
              <a16:creationId xmlns:a16="http://schemas.microsoft.com/office/drawing/2014/main" id="{15020766-F90E-B0D0-EBC1-7893B12439F1}"/>
            </a:ext>
          </a:extLst>
        </p:cNvPr>
        <p:cNvGrpSpPr/>
        <p:nvPr/>
      </p:nvGrpSpPr>
      <p:grpSpPr>
        <a:xfrm>
          <a:off x="0" y="0"/>
          <a:ext cx="0" cy="0"/>
          <a:chOff x="0" y="0"/>
          <a:chExt cx="0" cy="0"/>
        </a:xfrm>
      </p:grpSpPr>
      <p:sp>
        <p:nvSpPr>
          <p:cNvPr id="441" name="Google Shape;441;g3fa2d9a7a19_0_153:notes">
            <a:extLst>
              <a:ext uri="{FF2B5EF4-FFF2-40B4-BE49-F238E27FC236}">
                <a16:creationId xmlns:a16="http://schemas.microsoft.com/office/drawing/2014/main" id="{7DBA463C-0B8D-77A6-3623-632E44582BC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GB"/>
          </a:p>
        </p:txBody>
      </p:sp>
      <p:sp>
        <p:nvSpPr>
          <p:cNvPr id="442" name="Google Shape;442;g3fa2d9a7a19_0_153:notes">
            <a:extLst>
              <a:ext uri="{FF2B5EF4-FFF2-40B4-BE49-F238E27FC236}">
                <a16:creationId xmlns:a16="http://schemas.microsoft.com/office/drawing/2014/main" id="{AF679F7A-A873-E175-F811-AD02D7ABB539}"/>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r" rtl="1">
              <a:spcBef>
                <a:spcPts val="1200"/>
              </a:spcBef>
              <a:spcAft>
                <a:spcPts val="0"/>
              </a:spcAft>
              <a:buNone/>
            </a:pPr>
            <a:endParaRPr dirty="0">
              <a:solidFill>
                <a:schemeClr val="dk1"/>
              </a:solidFill>
            </a:endParaRPr>
          </a:p>
        </p:txBody>
      </p:sp>
    </p:spTree>
    <p:extLst>
      <p:ext uri="{BB962C8B-B14F-4D97-AF65-F5344CB8AC3E}">
        <p14:creationId xmlns:p14="http://schemas.microsoft.com/office/powerpoint/2010/main" val="28137467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a:extLst>
            <a:ext uri="{FF2B5EF4-FFF2-40B4-BE49-F238E27FC236}">
              <a16:creationId xmlns:a16="http://schemas.microsoft.com/office/drawing/2014/main" id="{83446838-70E8-CDBE-F7D3-9A135473B5D7}"/>
            </a:ext>
          </a:extLst>
        </p:cNvPr>
        <p:cNvGrpSpPr/>
        <p:nvPr/>
      </p:nvGrpSpPr>
      <p:grpSpPr>
        <a:xfrm>
          <a:off x="0" y="0"/>
          <a:ext cx="0" cy="0"/>
          <a:chOff x="0" y="0"/>
          <a:chExt cx="0" cy="0"/>
        </a:xfrm>
      </p:grpSpPr>
      <p:sp>
        <p:nvSpPr>
          <p:cNvPr id="708" name="Google Shape;708;g3f8c4f4ddca_0_7:notes">
            <a:extLst>
              <a:ext uri="{FF2B5EF4-FFF2-40B4-BE49-F238E27FC236}">
                <a16:creationId xmlns:a16="http://schemas.microsoft.com/office/drawing/2014/main" id="{05B4DDC3-A321-6600-3205-03F297C0C6B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
        <p:nvSpPr>
          <p:cNvPr id="709" name="Google Shape;709;g3f8c4f4ddca_0_7:notes">
            <a:extLst>
              <a:ext uri="{FF2B5EF4-FFF2-40B4-BE49-F238E27FC236}">
                <a16:creationId xmlns:a16="http://schemas.microsoft.com/office/drawing/2014/main" id="{9B472539-D28F-5DC6-6ACC-1B5DF26F757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Clr>
                <a:schemeClr val="dk1"/>
              </a:buClr>
              <a:buSzPts val="1100"/>
              <a:buFont typeface="Arial"/>
              <a:buNone/>
            </a:pPr>
            <a:r>
              <a:rPr lang="en">
                <a:solidFill>
                  <a:schemeClr val="dk1"/>
                </a:solidFill>
              </a:rPr>
              <a:t>لقد وصلنا إلى ختام حديثنا اليوم. شكرًا على استضافتنا، ونأمل أن تكونوا قد استفدتم من هذه المحاضرة.</a:t>
            </a:r>
            <a:endParaRPr>
              <a:solidFill>
                <a:schemeClr val="dk1"/>
              </a:solidFill>
            </a:endParaRPr>
          </a:p>
          <a:p>
            <a:pPr marL="0" lvl="0" indent="0" algn="r" rtl="1">
              <a:spcBef>
                <a:spcPts val="0"/>
              </a:spcBef>
              <a:spcAft>
                <a:spcPts val="0"/>
              </a:spcAft>
              <a:buClr>
                <a:schemeClr val="dk1"/>
              </a:buClr>
              <a:buSzPts val="1100"/>
              <a:buFont typeface="Arial"/>
              <a:buNone/>
            </a:pPr>
            <a:endParaRPr>
              <a:solidFill>
                <a:schemeClr val="dk1"/>
              </a:solidFill>
            </a:endParaRPr>
          </a:p>
          <a:p>
            <a:pPr marL="0" lvl="0" indent="0" algn="r" rtl="1">
              <a:spcBef>
                <a:spcPts val="0"/>
              </a:spcBef>
              <a:spcAft>
                <a:spcPts val="0"/>
              </a:spcAft>
              <a:buNone/>
            </a:pPr>
            <a:endParaRPr>
              <a:solidFill>
                <a:schemeClr val="dk1"/>
              </a:solidFill>
            </a:endParaRPr>
          </a:p>
        </p:txBody>
      </p:sp>
    </p:spTree>
    <p:extLst>
      <p:ext uri="{BB962C8B-B14F-4D97-AF65-F5344CB8AC3E}">
        <p14:creationId xmlns:p14="http://schemas.microsoft.com/office/powerpoint/2010/main" val="41691716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a:extLst>
            <a:ext uri="{FF2B5EF4-FFF2-40B4-BE49-F238E27FC236}">
              <a16:creationId xmlns:a16="http://schemas.microsoft.com/office/drawing/2014/main" id="{56732F1E-EC9F-E7F7-39BB-A506065725E0}"/>
            </a:ext>
          </a:extLst>
        </p:cNvPr>
        <p:cNvGrpSpPr/>
        <p:nvPr/>
      </p:nvGrpSpPr>
      <p:grpSpPr>
        <a:xfrm>
          <a:off x="0" y="0"/>
          <a:ext cx="0" cy="0"/>
          <a:chOff x="0" y="0"/>
          <a:chExt cx="0" cy="0"/>
        </a:xfrm>
      </p:grpSpPr>
      <p:sp>
        <p:nvSpPr>
          <p:cNvPr id="441" name="Google Shape;441;g3fa2d9a7a19_0_153:notes">
            <a:extLst>
              <a:ext uri="{FF2B5EF4-FFF2-40B4-BE49-F238E27FC236}">
                <a16:creationId xmlns:a16="http://schemas.microsoft.com/office/drawing/2014/main" id="{E1A6A4F3-605B-5CCE-58F9-8707EB73BE8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GB"/>
          </a:p>
        </p:txBody>
      </p:sp>
      <p:sp>
        <p:nvSpPr>
          <p:cNvPr id="442" name="Google Shape;442;g3fa2d9a7a19_0_153:notes">
            <a:extLst>
              <a:ext uri="{FF2B5EF4-FFF2-40B4-BE49-F238E27FC236}">
                <a16:creationId xmlns:a16="http://schemas.microsoft.com/office/drawing/2014/main" id="{B4E545E9-3B7B-7413-306C-D94EC355A3C1}"/>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r" rtl="1">
              <a:spcBef>
                <a:spcPts val="1200"/>
              </a:spcBef>
              <a:spcAft>
                <a:spcPts val="0"/>
              </a:spcAft>
              <a:buNone/>
            </a:pPr>
            <a:endParaRPr dirty="0">
              <a:solidFill>
                <a:schemeClr val="dk1"/>
              </a:solidFill>
            </a:endParaRPr>
          </a:p>
        </p:txBody>
      </p:sp>
    </p:spTree>
    <p:extLst>
      <p:ext uri="{BB962C8B-B14F-4D97-AF65-F5344CB8AC3E}">
        <p14:creationId xmlns:p14="http://schemas.microsoft.com/office/powerpoint/2010/main" val="22302596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g3f8c4f4ddca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
        <p:nvSpPr>
          <p:cNvPr id="732" name="Google Shape;732;g3f8c4f4ddca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hyperlink" Target="mailto:conduct@crossref.org" TargetMode="External"/><Relationship Id="rId4" Type="http://schemas.openxmlformats.org/officeDocument/2006/relationships/hyperlink" Target="https://www.crossref.org/code-of-conduct/" TargetMode="Externa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hyperlink" Target="mailto:conduct@crossref.org" TargetMode="External"/><Relationship Id="rId4" Type="http://schemas.openxmlformats.org/officeDocument/2006/relationships/hyperlink" Target="https://www.crossref.org/code-of-conduct/" TargetMode="Externa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4 - section - dark blue">
  <p:cSld name="TITLE_1_1_1_1_1_2">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p:nvPr/>
        </p:nvSpPr>
        <p:spPr>
          <a:xfrm>
            <a:off x="0" y="0"/>
            <a:ext cx="9148408" cy="5150337"/>
          </a:xfrm>
          <a:custGeom>
            <a:avLst/>
            <a:gdLst/>
            <a:ahLst/>
            <a:cxnLst/>
            <a:rect l="l" t="t" r="r" b="b"/>
            <a:pathLst>
              <a:path w="366156" h="206261" extrusionOk="0">
                <a:moveTo>
                  <a:pt x="0" y="27"/>
                </a:moveTo>
                <a:lnTo>
                  <a:pt x="366156" y="0"/>
                </a:lnTo>
                <a:lnTo>
                  <a:pt x="311009" y="206261"/>
                </a:lnTo>
                <a:lnTo>
                  <a:pt x="0" y="206255"/>
                </a:lnTo>
                <a:close/>
              </a:path>
            </a:pathLst>
          </a:custGeom>
          <a:solidFill>
            <a:srgbClr val="005F83"/>
          </a:solidFill>
          <a:ln>
            <a:noFill/>
          </a:ln>
        </p:spPr>
        <p:txBody>
          <a:bodyPr/>
          <a:lstStyle/>
          <a:p>
            <a:endParaRPr lang="en-GB"/>
          </a:p>
        </p:txBody>
      </p:sp>
      <p:pic>
        <p:nvPicPr>
          <p:cNvPr id="11" name="Google Shape;11;p2" title="Crossref-ColourIcon.png"/>
          <p:cNvPicPr preferRelativeResize="0"/>
          <p:nvPr/>
        </p:nvPicPr>
        <p:blipFill>
          <a:blip r:embed="rId3">
            <a:alphaModFix/>
          </a:blip>
          <a:stretch>
            <a:fillRect/>
          </a:stretch>
        </p:blipFill>
        <p:spPr>
          <a:xfrm>
            <a:off x="8384476" y="4292131"/>
            <a:ext cx="354626" cy="515882"/>
          </a:xfrm>
          <a:prstGeom prst="rect">
            <a:avLst/>
          </a:prstGeom>
          <a:noFill/>
          <a:ln>
            <a:noFill/>
          </a:ln>
        </p:spPr>
      </p:pic>
      <p:sp>
        <p:nvSpPr>
          <p:cNvPr id="12" name="Google Shape;12;p2"/>
          <p:cNvSpPr txBox="1">
            <a:spLocks noGrp="1"/>
          </p:cNvSpPr>
          <p:nvPr>
            <p:ph type="ctrTitle"/>
          </p:nvPr>
        </p:nvSpPr>
        <p:spPr>
          <a:xfrm>
            <a:off x="311701" y="581250"/>
            <a:ext cx="7482300" cy="20526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3600"/>
              <a:buFont typeface="Inter"/>
              <a:buNone/>
              <a:defRPr sz="3600" b="1">
                <a:solidFill>
                  <a:schemeClr val="lt1"/>
                </a:solidFill>
                <a:latin typeface="Inter"/>
                <a:ea typeface="Inter"/>
                <a:cs typeface="Inter"/>
                <a:sym typeface="Inter"/>
              </a:defRPr>
            </a:lvl1pPr>
            <a:lvl2pPr lvl="1">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2pPr>
            <a:lvl3pPr lvl="2">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3pPr>
            <a:lvl4pPr lvl="3">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4pPr>
            <a:lvl5pPr lvl="4">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5pPr>
            <a:lvl6pPr lvl="5">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6pPr>
            <a:lvl7pPr lvl="6">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7pPr>
            <a:lvl8pPr lvl="7">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8pPr>
            <a:lvl9pPr lvl="8">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9pPr>
          </a:lstStyle>
          <a:p>
            <a:endParaRPr/>
          </a:p>
        </p:txBody>
      </p:sp>
      <p:sp>
        <p:nvSpPr>
          <p:cNvPr id="13" name="Google Shape;13;p2"/>
          <p:cNvSpPr txBox="1">
            <a:spLocks noGrp="1"/>
          </p:cNvSpPr>
          <p:nvPr>
            <p:ph type="subTitle" idx="1"/>
          </p:nvPr>
        </p:nvSpPr>
        <p:spPr>
          <a:xfrm>
            <a:off x="311700" y="2670800"/>
            <a:ext cx="7482300" cy="792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2400"/>
              <a:buFont typeface="Inter"/>
              <a:buNone/>
              <a:defRPr sz="2400">
                <a:solidFill>
                  <a:schemeClr val="lt1"/>
                </a:solidFill>
                <a:latin typeface="Inter"/>
                <a:ea typeface="Inter"/>
                <a:cs typeface="Inter"/>
                <a:sym typeface="Inter"/>
              </a:defRPr>
            </a:lvl1pPr>
            <a:lvl2pPr lvl="1">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2pPr>
            <a:lvl3pPr lvl="2">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3pPr>
            <a:lvl4pPr lvl="3">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4pPr>
            <a:lvl5pPr lvl="4">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5pPr>
            <a:lvl6pPr lvl="5">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6pPr>
            <a:lvl7pPr lvl="6">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7pPr>
            <a:lvl8pPr lvl="7">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8pPr>
            <a:lvl9pPr lvl="8">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9pPr>
          </a:lstStyle>
          <a:p>
            <a:endParaRPr/>
          </a:p>
        </p:txBody>
      </p:sp>
      <p:sp>
        <p:nvSpPr>
          <p:cNvPr id="14" name="Google Shape;14;p2"/>
          <p:cNvSpPr/>
          <p:nvPr/>
        </p:nvSpPr>
        <p:spPr>
          <a:xfrm>
            <a:off x="8357050" y="0"/>
            <a:ext cx="787675" cy="3189975"/>
          </a:xfrm>
          <a:custGeom>
            <a:avLst/>
            <a:gdLst/>
            <a:ahLst/>
            <a:cxnLst/>
            <a:rect l="l" t="t" r="r" b="b"/>
            <a:pathLst>
              <a:path w="31507" h="127599" extrusionOk="0">
                <a:moveTo>
                  <a:pt x="31507" y="0"/>
                </a:moveTo>
                <a:lnTo>
                  <a:pt x="31502" y="127599"/>
                </a:lnTo>
                <a:lnTo>
                  <a:pt x="0" y="117626"/>
                </a:lnTo>
                <a:close/>
              </a:path>
            </a:pathLst>
          </a:custGeom>
          <a:solidFill>
            <a:srgbClr val="005F83">
              <a:alpha val="50000"/>
            </a:srgbClr>
          </a:solidFill>
          <a:ln>
            <a:noFill/>
          </a:ln>
        </p:spPr>
        <p:txBody>
          <a:bodyPr/>
          <a:lstStyle/>
          <a:p>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4 - section - blue">
  <p:cSld name="TITLE_1_1_1_1_1_2_1">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3"/>
          <p:cNvSpPr/>
          <p:nvPr/>
        </p:nvSpPr>
        <p:spPr>
          <a:xfrm>
            <a:off x="-5550" y="-6225"/>
            <a:ext cx="9153900" cy="5156525"/>
          </a:xfrm>
          <a:custGeom>
            <a:avLst/>
            <a:gdLst/>
            <a:ahLst/>
            <a:cxnLst/>
            <a:rect l="l" t="t" r="r" b="b"/>
            <a:pathLst>
              <a:path w="366156" h="206261" extrusionOk="0">
                <a:moveTo>
                  <a:pt x="0" y="27"/>
                </a:moveTo>
                <a:lnTo>
                  <a:pt x="366156" y="0"/>
                </a:lnTo>
                <a:lnTo>
                  <a:pt x="311009" y="206261"/>
                </a:lnTo>
                <a:lnTo>
                  <a:pt x="0" y="206255"/>
                </a:lnTo>
                <a:close/>
              </a:path>
            </a:pathLst>
          </a:custGeom>
          <a:solidFill>
            <a:schemeClr val="accent1"/>
          </a:solidFill>
          <a:ln>
            <a:noFill/>
          </a:ln>
        </p:spPr>
        <p:txBody>
          <a:bodyPr/>
          <a:lstStyle/>
          <a:p>
            <a:endParaRPr lang="en-GB"/>
          </a:p>
        </p:txBody>
      </p:sp>
      <p:pic>
        <p:nvPicPr>
          <p:cNvPr id="17" name="Google Shape;17;p3" title="Crossref-ColourIcon.png"/>
          <p:cNvPicPr preferRelativeResize="0"/>
          <p:nvPr/>
        </p:nvPicPr>
        <p:blipFill>
          <a:blip r:embed="rId3">
            <a:alphaModFix/>
          </a:blip>
          <a:stretch>
            <a:fillRect/>
          </a:stretch>
        </p:blipFill>
        <p:spPr>
          <a:xfrm>
            <a:off x="8384476" y="4292131"/>
            <a:ext cx="354626" cy="515882"/>
          </a:xfrm>
          <a:prstGeom prst="rect">
            <a:avLst/>
          </a:prstGeom>
          <a:noFill/>
          <a:ln>
            <a:noFill/>
          </a:ln>
        </p:spPr>
      </p:pic>
      <p:sp>
        <p:nvSpPr>
          <p:cNvPr id="18" name="Google Shape;18;p3"/>
          <p:cNvSpPr txBox="1">
            <a:spLocks noGrp="1"/>
          </p:cNvSpPr>
          <p:nvPr>
            <p:ph type="ctrTitle"/>
          </p:nvPr>
        </p:nvSpPr>
        <p:spPr>
          <a:xfrm>
            <a:off x="311701" y="581250"/>
            <a:ext cx="7482300" cy="20526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3600"/>
              <a:buFont typeface="Inter"/>
              <a:buNone/>
              <a:defRPr sz="3600" b="1">
                <a:solidFill>
                  <a:schemeClr val="lt1"/>
                </a:solidFill>
                <a:latin typeface="Inter"/>
                <a:ea typeface="Inter"/>
                <a:cs typeface="Inter"/>
                <a:sym typeface="Inter"/>
              </a:defRPr>
            </a:lvl1pPr>
            <a:lvl2pPr lvl="1">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2pPr>
            <a:lvl3pPr lvl="2">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3pPr>
            <a:lvl4pPr lvl="3">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4pPr>
            <a:lvl5pPr lvl="4">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5pPr>
            <a:lvl6pPr lvl="5">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6pPr>
            <a:lvl7pPr lvl="6">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7pPr>
            <a:lvl8pPr lvl="7">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8pPr>
            <a:lvl9pPr lvl="8">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9pPr>
          </a:lstStyle>
          <a:p>
            <a:endParaRPr/>
          </a:p>
        </p:txBody>
      </p:sp>
      <p:sp>
        <p:nvSpPr>
          <p:cNvPr id="19" name="Google Shape;19;p3"/>
          <p:cNvSpPr txBox="1">
            <a:spLocks noGrp="1"/>
          </p:cNvSpPr>
          <p:nvPr>
            <p:ph type="subTitle" idx="1"/>
          </p:nvPr>
        </p:nvSpPr>
        <p:spPr>
          <a:xfrm>
            <a:off x="311700" y="2670800"/>
            <a:ext cx="7482300" cy="792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2400"/>
              <a:buFont typeface="Inter"/>
              <a:buNone/>
              <a:defRPr sz="2400">
                <a:solidFill>
                  <a:schemeClr val="lt1"/>
                </a:solidFill>
                <a:latin typeface="Inter"/>
                <a:ea typeface="Inter"/>
                <a:cs typeface="Inter"/>
                <a:sym typeface="Inter"/>
              </a:defRPr>
            </a:lvl1pPr>
            <a:lvl2pPr lvl="1">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2pPr>
            <a:lvl3pPr lvl="2">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3pPr>
            <a:lvl4pPr lvl="3">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4pPr>
            <a:lvl5pPr lvl="4">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5pPr>
            <a:lvl6pPr lvl="5">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6pPr>
            <a:lvl7pPr lvl="6">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7pPr>
            <a:lvl8pPr lvl="7">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8pPr>
            <a:lvl9pPr lvl="8">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9pPr>
          </a:lstStyle>
          <a:p>
            <a:endParaRPr/>
          </a:p>
        </p:txBody>
      </p:sp>
      <p:sp>
        <p:nvSpPr>
          <p:cNvPr id="20" name="Google Shape;20;p3"/>
          <p:cNvSpPr/>
          <p:nvPr/>
        </p:nvSpPr>
        <p:spPr>
          <a:xfrm>
            <a:off x="8357050" y="0"/>
            <a:ext cx="787675" cy="3189975"/>
          </a:xfrm>
          <a:custGeom>
            <a:avLst/>
            <a:gdLst/>
            <a:ahLst/>
            <a:cxnLst/>
            <a:rect l="l" t="t" r="r" b="b"/>
            <a:pathLst>
              <a:path w="31507" h="127599" extrusionOk="0">
                <a:moveTo>
                  <a:pt x="31507" y="0"/>
                </a:moveTo>
                <a:lnTo>
                  <a:pt x="31502" y="127599"/>
                </a:lnTo>
                <a:lnTo>
                  <a:pt x="0" y="117626"/>
                </a:lnTo>
                <a:close/>
              </a:path>
            </a:pathLst>
          </a:custGeom>
          <a:solidFill>
            <a:srgbClr val="3EB1C8">
              <a:alpha val="50000"/>
            </a:srgbClr>
          </a:solidFill>
          <a:ln>
            <a:noFill/>
          </a:ln>
        </p:spPr>
        <p:txBody>
          <a:bodyPr/>
          <a:lstStyle/>
          <a:p>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4 - section - sand">
  <p:cSld name="TITLE_1_1_1_1_1_1_2">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Google Shape;22;p4"/>
          <p:cNvSpPr/>
          <p:nvPr/>
        </p:nvSpPr>
        <p:spPr>
          <a:xfrm>
            <a:off x="8357050" y="0"/>
            <a:ext cx="787675" cy="3189975"/>
          </a:xfrm>
          <a:custGeom>
            <a:avLst/>
            <a:gdLst/>
            <a:ahLst/>
            <a:cxnLst/>
            <a:rect l="l" t="t" r="r" b="b"/>
            <a:pathLst>
              <a:path w="31507" h="127599" extrusionOk="0">
                <a:moveTo>
                  <a:pt x="31507" y="0"/>
                </a:moveTo>
                <a:lnTo>
                  <a:pt x="31502" y="127599"/>
                </a:lnTo>
                <a:lnTo>
                  <a:pt x="0" y="117626"/>
                </a:lnTo>
                <a:close/>
              </a:path>
            </a:pathLst>
          </a:custGeom>
          <a:solidFill>
            <a:srgbClr val="D8D2C4">
              <a:alpha val="50000"/>
            </a:srgbClr>
          </a:solidFill>
          <a:ln>
            <a:noFill/>
          </a:ln>
        </p:spPr>
        <p:txBody>
          <a:bodyPr/>
          <a:lstStyle/>
          <a:p>
            <a:endParaRPr lang="en-GB"/>
          </a:p>
        </p:txBody>
      </p:sp>
      <p:sp>
        <p:nvSpPr>
          <p:cNvPr id="23" name="Google Shape;23;p4"/>
          <p:cNvSpPr/>
          <p:nvPr/>
        </p:nvSpPr>
        <p:spPr>
          <a:xfrm>
            <a:off x="-5550" y="-6225"/>
            <a:ext cx="9153900" cy="5156525"/>
          </a:xfrm>
          <a:custGeom>
            <a:avLst/>
            <a:gdLst/>
            <a:ahLst/>
            <a:cxnLst/>
            <a:rect l="l" t="t" r="r" b="b"/>
            <a:pathLst>
              <a:path w="366156" h="206261" extrusionOk="0">
                <a:moveTo>
                  <a:pt x="0" y="27"/>
                </a:moveTo>
                <a:lnTo>
                  <a:pt x="366156" y="0"/>
                </a:lnTo>
                <a:lnTo>
                  <a:pt x="311009" y="206261"/>
                </a:lnTo>
                <a:lnTo>
                  <a:pt x="0" y="206255"/>
                </a:lnTo>
                <a:close/>
              </a:path>
            </a:pathLst>
          </a:custGeom>
          <a:solidFill>
            <a:srgbClr val="D8D2C4"/>
          </a:solidFill>
          <a:ln>
            <a:noFill/>
          </a:ln>
        </p:spPr>
        <p:txBody>
          <a:bodyPr/>
          <a:lstStyle/>
          <a:p>
            <a:endParaRPr lang="en-GB"/>
          </a:p>
        </p:txBody>
      </p:sp>
      <p:sp>
        <p:nvSpPr>
          <p:cNvPr id="24" name="Google Shape;24;p4"/>
          <p:cNvSpPr txBox="1">
            <a:spLocks noGrp="1"/>
          </p:cNvSpPr>
          <p:nvPr>
            <p:ph type="ctrTitle"/>
          </p:nvPr>
        </p:nvSpPr>
        <p:spPr>
          <a:xfrm>
            <a:off x="311701" y="581250"/>
            <a:ext cx="7472100" cy="2052600"/>
          </a:xfrm>
          <a:prstGeom prst="rect">
            <a:avLst/>
          </a:prstGeom>
        </p:spPr>
        <p:txBody>
          <a:bodyPr spcFirstLastPara="1" wrap="square" lIns="91425" tIns="91425" rIns="91425" bIns="91425" anchor="b" anchorCtr="0">
            <a:normAutofit/>
          </a:bodyPr>
          <a:lstStyle>
            <a:lvl1pPr lvl="0">
              <a:spcBef>
                <a:spcPts val="0"/>
              </a:spcBef>
              <a:spcAft>
                <a:spcPts val="0"/>
              </a:spcAft>
              <a:buSzPts val="3600"/>
              <a:buFont typeface="Inter"/>
              <a:buNone/>
              <a:defRPr sz="3600" b="1">
                <a:latin typeface="Inter"/>
                <a:ea typeface="Inter"/>
                <a:cs typeface="Inter"/>
                <a:sym typeface="Inter"/>
              </a:defRPr>
            </a:lvl1pPr>
            <a:lvl2pPr lvl="1">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2pPr>
            <a:lvl3pPr lvl="2">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3pPr>
            <a:lvl4pPr lvl="3">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4pPr>
            <a:lvl5pPr lvl="4">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5pPr>
            <a:lvl6pPr lvl="5">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6pPr>
            <a:lvl7pPr lvl="6">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7pPr>
            <a:lvl8pPr lvl="7">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8pPr>
            <a:lvl9pPr lvl="8">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9pPr>
          </a:lstStyle>
          <a:p>
            <a:endParaRPr/>
          </a:p>
        </p:txBody>
      </p:sp>
      <p:sp>
        <p:nvSpPr>
          <p:cNvPr id="25" name="Google Shape;25;p4"/>
          <p:cNvSpPr txBox="1">
            <a:spLocks noGrp="1"/>
          </p:cNvSpPr>
          <p:nvPr>
            <p:ph type="subTitle" idx="1"/>
          </p:nvPr>
        </p:nvSpPr>
        <p:spPr>
          <a:xfrm>
            <a:off x="311700" y="2670800"/>
            <a:ext cx="7472100" cy="792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dk1"/>
              </a:buClr>
              <a:buSzPts val="2400"/>
              <a:buFont typeface="Inter"/>
              <a:buNone/>
              <a:defRPr sz="2400">
                <a:solidFill>
                  <a:schemeClr val="dk1"/>
                </a:solidFill>
                <a:latin typeface="Inter"/>
                <a:ea typeface="Inter"/>
                <a:cs typeface="Inter"/>
                <a:sym typeface="Inter"/>
              </a:defRPr>
            </a:lvl1pPr>
            <a:lvl2pPr lvl="1">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2pPr>
            <a:lvl3pPr lvl="2">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3pPr>
            <a:lvl4pPr lvl="3">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4pPr>
            <a:lvl5pPr lvl="4">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5pPr>
            <a:lvl6pPr lvl="5">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6pPr>
            <a:lvl7pPr lvl="6">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7pPr>
            <a:lvl8pPr lvl="7">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8pPr>
            <a:lvl9pPr lvl="8">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9pPr>
          </a:lstStyle>
          <a:p>
            <a:endParaRPr/>
          </a:p>
        </p:txBody>
      </p:sp>
      <p:pic>
        <p:nvPicPr>
          <p:cNvPr id="26" name="Google Shape;26;p4" title="Crossref-ColourIcon.png"/>
          <p:cNvPicPr preferRelativeResize="0"/>
          <p:nvPr/>
        </p:nvPicPr>
        <p:blipFill>
          <a:blip r:embed="rId3">
            <a:alphaModFix/>
          </a:blip>
          <a:stretch>
            <a:fillRect/>
          </a:stretch>
        </p:blipFill>
        <p:spPr>
          <a:xfrm>
            <a:off x="8384476" y="4292131"/>
            <a:ext cx="354626" cy="51588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4 - section - grey">
  <p:cSld name="TITLE_1_1_1_1_1_1_1_2">
    <p:bg>
      <p:bgPr>
        <a:blipFill>
          <a:blip r:embed="rId2">
            <a:alphaModFix/>
          </a:blip>
          <a:stretch>
            <a:fillRect/>
          </a:stretch>
        </a:blipFill>
        <a:effectLst/>
      </p:bgPr>
    </p:bg>
    <p:spTree>
      <p:nvGrpSpPr>
        <p:cNvPr id="1" name="Shape 27"/>
        <p:cNvGrpSpPr/>
        <p:nvPr/>
      </p:nvGrpSpPr>
      <p:grpSpPr>
        <a:xfrm>
          <a:off x="0" y="0"/>
          <a:ext cx="0" cy="0"/>
          <a:chOff x="0" y="0"/>
          <a:chExt cx="0" cy="0"/>
        </a:xfrm>
      </p:grpSpPr>
      <p:sp>
        <p:nvSpPr>
          <p:cNvPr id="28" name="Google Shape;28;p5"/>
          <p:cNvSpPr/>
          <p:nvPr/>
        </p:nvSpPr>
        <p:spPr>
          <a:xfrm>
            <a:off x="-5550" y="-6225"/>
            <a:ext cx="9153900" cy="5156525"/>
          </a:xfrm>
          <a:custGeom>
            <a:avLst/>
            <a:gdLst/>
            <a:ahLst/>
            <a:cxnLst/>
            <a:rect l="l" t="t" r="r" b="b"/>
            <a:pathLst>
              <a:path w="366156" h="206261" extrusionOk="0">
                <a:moveTo>
                  <a:pt x="0" y="27"/>
                </a:moveTo>
                <a:lnTo>
                  <a:pt x="366156" y="0"/>
                </a:lnTo>
                <a:lnTo>
                  <a:pt x="311009" y="206261"/>
                </a:lnTo>
                <a:lnTo>
                  <a:pt x="0" y="206255"/>
                </a:lnTo>
                <a:close/>
              </a:path>
            </a:pathLst>
          </a:custGeom>
          <a:solidFill>
            <a:schemeClr val="dk1"/>
          </a:solidFill>
          <a:ln>
            <a:noFill/>
          </a:ln>
        </p:spPr>
        <p:txBody>
          <a:bodyPr/>
          <a:lstStyle/>
          <a:p>
            <a:endParaRPr lang="en-GB"/>
          </a:p>
        </p:txBody>
      </p:sp>
      <p:sp>
        <p:nvSpPr>
          <p:cNvPr id="29" name="Google Shape;29;p5"/>
          <p:cNvSpPr/>
          <p:nvPr/>
        </p:nvSpPr>
        <p:spPr>
          <a:xfrm>
            <a:off x="8357050" y="0"/>
            <a:ext cx="787675" cy="3189975"/>
          </a:xfrm>
          <a:custGeom>
            <a:avLst/>
            <a:gdLst/>
            <a:ahLst/>
            <a:cxnLst/>
            <a:rect l="l" t="t" r="r" b="b"/>
            <a:pathLst>
              <a:path w="31507" h="127599" extrusionOk="0">
                <a:moveTo>
                  <a:pt x="31507" y="0"/>
                </a:moveTo>
                <a:lnTo>
                  <a:pt x="31502" y="127599"/>
                </a:lnTo>
                <a:lnTo>
                  <a:pt x="0" y="117626"/>
                </a:lnTo>
                <a:close/>
              </a:path>
            </a:pathLst>
          </a:custGeom>
          <a:solidFill>
            <a:srgbClr val="4F5858">
              <a:alpha val="49550"/>
            </a:srgbClr>
          </a:solidFill>
          <a:ln>
            <a:noFill/>
          </a:ln>
        </p:spPr>
        <p:txBody>
          <a:bodyPr/>
          <a:lstStyle/>
          <a:p>
            <a:endParaRPr lang="en-GB"/>
          </a:p>
        </p:txBody>
      </p:sp>
      <p:pic>
        <p:nvPicPr>
          <p:cNvPr id="30" name="Google Shape;30;p5" title="Crossref-ColourIcon.png"/>
          <p:cNvPicPr preferRelativeResize="0"/>
          <p:nvPr/>
        </p:nvPicPr>
        <p:blipFill>
          <a:blip r:embed="rId3">
            <a:alphaModFix/>
          </a:blip>
          <a:stretch>
            <a:fillRect/>
          </a:stretch>
        </p:blipFill>
        <p:spPr>
          <a:xfrm>
            <a:off x="8384476" y="4292131"/>
            <a:ext cx="354626" cy="515882"/>
          </a:xfrm>
          <a:prstGeom prst="rect">
            <a:avLst/>
          </a:prstGeom>
          <a:noFill/>
          <a:ln>
            <a:noFill/>
          </a:ln>
        </p:spPr>
      </p:pic>
      <p:sp>
        <p:nvSpPr>
          <p:cNvPr id="31" name="Google Shape;31;p5"/>
          <p:cNvSpPr txBox="1">
            <a:spLocks noGrp="1"/>
          </p:cNvSpPr>
          <p:nvPr>
            <p:ph type="ctrTitle"/>
          </p:nvPr>
        </p:nvSpPr>
        <p:spPr>
          <a:xfrm>
            <a:off x="311701" y="581250"/>
            <a:ext cx="7472100" cy="20526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3600"/>
              <a:buFont typeface="Inter"/>
              <a:buNone/>
              <a:defRPr sz="3600" b="1">
                <a:solidFill>
                  <a:schemeClr val="lt1"/>
                </a:solidFill>
                <a:latin typeface="Inter"/>
                <a:ea typeface="Inter"/>
                <a:cs typeface="Inter"/>
                <a:sym typeface="Inter"/>
              </a:defRPr>
            </a:lvl1pPr>
            <a:lvl2pPr lvl="1">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2pPr>
            <a:lvl3pPr lvl="2">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3pPr>
            <a:lvl4pPr lvl="3">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4pPr>
            <a:lvl5pPr lvl="4">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5pPr>
            <a:lvl6pPr lvl="5">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6pPr>
            <a:lvl7pPr lvl="6">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7pPr>
            <a:lvl8pPr lvl="7">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8pPr>
            <a:lvl9pPr lvl="8">
              <a:spcBef>
                <a:spcPts val="0"/>
              </a:spcBef>
              <a:spcAft>
                <a:spcPts val="0"/>
              </a:spcAft>
              <a:buClr>
                <a:schemeClr val="lt1"/>
              </a:buClr>
              <a:buSzPts val="3600"/>
              <a:buFont typeface="Inter"/>
              <a:buNone/>
              <a:defRPr sz="3600">
                <a:solidFill>
                  <a:schemeClr val="lt1"/>
                </a:solidFill>
                <a:latin typeface="Inter"/>
                <a:ea typeface="Inter"/>
                <a:cs typeface="Inter"/>
                <a:sym typeface="Inter"/>
              </a:defRPr>
            </a:lvl9pPr>
          </a:lstStyle>
          <a:p>
            <a:endParaRPr/>
          </a:p>
        </p:txBody>
      </p:sp>
      <p:sp>
        <p:nvSpPr>
          <p:cNvPr id="32" name="Google Shape;32;p5"/>
          <p:cNvSpPr txBox="1">
            <a:spLocks noGrp="1"/>
          </p:cNvSpPr>
          <p:nvPr>
            <p:ph type="subTitle" idx="1"/>
          </p:nvPr>
        </p:nvSpPr>
        <p:spPr>
          <a:xfrm>
            <a:off x="311700" y="2670800"/>
            <a:ext cx="7472100" cy="792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2400"/>
              <a:buFont typeface="Inter"/>
              <a:buNone/>
              <a:defRPr sz="2400">
                <a:solidFill>
                  <a:schemeClr val="lt1"/>
                </a:solidFill>
                <a:latin typeface="Inter"/>
                <a:ea typeface="Inter"/>
                <a:cs typeface="Inter"/>
                <a:sym typeface="Inter"/>
              </a:defRPr>
            </a:lvl1pPr>
            <a:lvl2pPr lvl="1">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2pPr>
            <a:lvl3pPr lvl="2">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3pPr>
            <a:lvl4pPr lvl="3">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4pPr>
            <a:lvl5pPr lvl="4">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5pPr>
            <a:lvl6pPr lvl="5">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6pPr>
            <a:lvl7pPr lvl="6">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7pPr>
            <a:lvl8pPr lvl="7">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8pPr>
            <a:lvl9pPr lvl="8">
              <a:lnSpc>
                <a:spcPct val="100000"/>
              </a:lnSpc>
              <a:spcBef>
                <a:spcPts val="0"/>
              </a:spcBef>
              <a:spcAft>
                <a:spcPts val="0"/>
              </a:spcAft>
              <a:buClr>
                <a:schemeClr val="lt1"/>
              </a:buClr>
              <a:buSzPts val="1800"/>
              <a:buFont typeface="Inter"/>
              <a:buNone/>
              <a:defRPr sz="1800">
                <a:solidFill>
                  <a:schemeClr val="lt1"/>
                </a:solidFill>
                <a:latin typeface="Inter"/>
                <a:ea typeface="Inter"/>
                <a:cs typeface="Inter"/>
                <a:sym typeface="Inte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4 - subsection - red">
  <p:cSld name="TITLE_1_1_1_1_1_1_1_1">
    <p:bg>
      <p:bgPr>
        <a:blipFill>
          <a:blip r:embed="rId2">
            <a:alphaModFix/>
          </a:blip>
          <a:stretch>
            <a:fillRect/>
          </a:stretch>
        </a:blipFill>
        <a:effectLst/>
      </p:bgPr>
    </p:bg>
    <p:spTree>
      <p:nvGrpSpPr>
        <p:cNvPr id="1" name="Shape 33"/>
        <p:cNvGrpSpPr/>
        <p:nvPr/>
      </p:nvGrpSpPr>
      <p:grpSpPr>
        <a:xfrm>
          <a:off x="0" y="0"/>
          <a:ext cx="0" cy="0"/>
          <a:chOff x="0" y="0"/>
          <a:chExt cx="0" cy="0"/>
        </a:xfrm>
      </p:grpSpPr>
      <p:sp>
        <p:nvSpPr>
          <p:cNvPr id="34" name="Google Shape;34;p6"/>
          <p:cNvSpPr/>
          <p:nvPr/>
        </p:nvSpPr>
        <p:spPr>
          <a:xfrm>
            <a:off x="7767250" y="2939125"/>
            <a:ext cx="1378925" cy="2206775"/>
          </a:xfrm>
          <a:custGeom>
            <a:avLst/>
            <a:gdLst/>
            <a:ahLst/>
            <a:cxnLst/>
            <a:rect l="l" t="t" r="r" b="b"/>
            <a:pathLst>
              <a:path w="55157" h="88271" extrusionOk="0">
                <a:moveTo>
                  <a:pt x="23597" y="0"/>
                </a:moveTo>
                <a:lnTo>
                  <a:pt x="55157" y="10048"/>
                </a:lnTo>
                <a:lnTo>
                  <a:pt x="55101" y="88217"/>
                </a:lnTo>
                <a:lnTo>
                  <a:pt x="0" y="88271"/>
                </a:lnTo>
                <a:close/>
              </a:path>
            </a:pathLst>
          </a:custGeom>
          <a:solidFill>
            <a:schemeClr val="accent2"/>
          </a:solidFill>
          <a:ln>
            <a:noFill/>
          </a:ln>
        </p:spPr>
        <p:txBody>
          <a:bodyPr/>
          <a:lstStyle/>
          <a:p>
            <a:endParaRPr lang="en-GB"/>
          </a:p>
        </p:txBody>
      </p:sp>
      <p:sp>
        <p:nvSpPr>
          <p:cNvPr id="35" name="Google Shape;35;p6"/>
          <p:cNvSpPr/>
          <p:nvPr/>
        </p:nvSpPr>
        <p:spPr>
          <a:xfrm>
            <a:off x="8357050" y="0"/>
            <a:ext cx="787675" cy="3189975"/>
          </a:xfrm>
          <a:custGeom>
            <a:avLst/>
            <a:gdLst/>
            <a:ahLst/>
            <a:cxnLst/>
            <a:rect l="l" t="t" r="r" b="b"/>
            <a:pathLst>
              <a:path w="31507" h="127599" extrusionOk="0">
                <a:moveTo>
                  <a:pt x="31507" y="0"/>
                </a:moveTo>
                <a:lnTo>
                  <a:pt x="31502" y="127599"/>
                </a:lnTo>
                <a:lnTo>
                  <a:pt x="0" y="117626"/>
                </a:lnTo>
                <a:close/>
              </a:path>
            </a:pathLst>
          </a:custGeom>
          <a:solidFill>
            <a:srgbClr val="EF3340">
              <a:alpha val="49550"/>
            </a:srgbClr>
          </a:solidFill>
          <a:ln>
            <a:noFill/>
          </a:ln>
        </p:spPr>
        <p:txBody>
          <a:bodyPr/>
          <a:lstStyle/>
          <a:p>
            <a:endParaRPr lang="en-GB"/>
          </a:p>
        </p:txBody>
      </p:sp>
      <p:pic>
        <p:nvPicPr>
          <p:cNvPr id="36" name="Google Shape;36;p6" title="Crossref-WhiteIcon-1.png"/>
          <p:cNvPicPr preferRelativeResize="0"/>
          <p:nvPr/>
        </p:nvPicPr>
        <p:blipFill>
          <a:blip r:embed="rId2">
            <a:alphaModFix/>
          </a:blip>
          <a:stretch>
            <a:fillRect/>
          </a:stretch>
        </p:blipFill>
        <p:spPr>
          <a:xfrm>
            <a:off x="8384468" y="4294800"/>
            <a:ext cx="354625" cy="510550"/>
          </a:xfrm>
          <a:prstGeom prst="rect">
            <a:avLst/>
          </a:prstGeom>
          <a:noFill/>
          <a:ln>
            <a:noFill/>
          </a:ln>
        </p:spPr>
      </p:pic>
      <p:sp>
        <p:nvSpPr>
          <p:cNvPr id="37" name="Google Shape;37;p6"/>
          <p:cNvSpPr txBox="1">
            <a:spLocks noGrp="1"/>
          </p:cNvSpPr>
          <p:nvPr>
            <p:ph type="ctrTitle"/>
          </p:nvPr>
        </p:nvSpPr>
        <p:spPr>
          <a:xfrm>
            <a:off x="311701" y="581250"/>
            <a:ext cx="7455600" cy="2052600"/>
          </a:xfrm>
          <a:prstGeom prst="rect">
            <a:avLst/>
          </a:prstGeom>
        </p:spPr>
        <p:txBody>
          <a:bodyPr spcFirstLastPara="1" wrap="square" lIns="91425" tIns="91425" rIns="91425" bIns="91425" anchor="b" anchorCtr="0">
            <a:normAutofit/>
          </a:bodyPr>
          <a:lstStyle>
            <a:lvl1pPr lvl="0">
              <a:spcBef>
                <a:spcPts val="0"/>
              </a:spcBef>
              <a:spcAft>
                <a:spcPts val="0"/>
              </a:spcAft>
              <a:buSzPts val="3600"/>
              <a:buFont typeface="Inter"/>
              <a:buNone/>
              <a:defRPr sz="3600" b="1">
                <a:latin typeface="Inter"/>
                <a:ea typeface="Inter"/>
                <a:cs typeface="Inter"/>
                <a:sym typeface="Inter"/>
              </a:defRPr>
            </a:lvl1pPr>
            <a:lvl2pPr lvl="1">
              <a:spcBef>
                <a:spcPts val="0"/>
              </a:spcBef>
              <a:spcAft>
                <a:spcPts val="0"/>
              </a:spcAft>
              <a:buSzPts val="3600"/>
              <a:buFont typeface="Inter"/>
              <a:buNone/>
              <a:defRPr sz="3600">
                <a:latin typeface="Inter"/>
                <a:ea typeface="Inter"/>
                <a:cs typeface="Inter"/>
                <a:sym typeface="Inter"/>
              </a:defRPr>
            </a:lvl2pPr>
            <a:lvl3pPr lvl="2">
              <a:spcBef>
                <a:spcPts val="0"/>
              </a:spcBef>
              <a:spcAft>
                <a:spcPts val="0"/>
              </a:spcAft>
              <a:buSzPts val="3600"/>
              <a:buFont typeface="Inter"/>
              <a:buNone/>
              <a:defRPr sz="3600">
                <a:latin typeface="Inter"/>
                <a:ea typeface="Inter"/>
                <a:cs typeface="Inter"/>
                <a:sym typeface="Inter"/>
              </a:defRPr>
            </a:lvl3pPr>
            <a:lvl4pPr lvl="3">
              <a:spcBef>
                <a:spcPts val="0"/>
              </a:spcBef>
              <a:spcAft>
                <a:spcPts val="0"/>
              </a:spcAft>
              <a:buSzPts val="3600"/>
              <a:buFont typeface="Inter"/>
              <a:buNone/>
              <a:defRPr sz="3600">
                <a:latin typeface="Inter"/>
                <a:ea typeface="Inter"/>
                <a:cs typeface="Inter"/>
                <a:sym typeface="Inter"/>
              </a:defRPr>
            </a:lvl4pPr>
            <a:lvl5pPr lvl="4">
              <a:spcBef>
                <a:spcPts val="0"/>
              </a:spcBef>
              <a:spcAft>
                <a:spcPts val="0"/>
              </a:spcAft>
              <a:buSzPts val="3600"/>
              <a:buFont typeface="Inter"/>
              <a:buNone/>
              <a:defRPr sz="3600">
                <a:latin typeface="Inter"/>
                <a:ea typeface="Inter"/>
                <a:cs typeface="Inter"/>
                <a:sym typeface="Inter"/>
              </a:defRPr>
            </a:lvl5pPr>
            <a:lvl6pPr lvl="5">
              <a:spcBef>
                <a:spcPts val="0"/>
              </a:spcBef>
              <a:spcAft>
                <a:spcPts val="0"/>
              </a:spcAft>
              <a:buSzPts val="3600"/>
              <a:buFont typeface="Inter"/>
              <a:buNone/>
              <a:defRPr sz="3600">
                <a:latin typeface="Inter"/>
                <a:ea typeface="Inter"/>
                <a:cs typeface="Inter"/>
                <a:sym typeface="Inter"/>
              </a:defRPr>
            </a:lvl6pPr>
            <a:lvl7pPr lvl="6">
              <a:spcBef>
                <a:spcPts val="0"/>
              </a:spcBef>
              <a:spcAft>
                <a:spcPts val="0"/>
              </a:spcAft>
              <a:buSzPts val="3600"/>
              <a:buFont typeface="Inter"/>
              <a:buNone/>
              <a:defRPr sz="3600">
                <a:latin typeface="Inter"/>
                <a:ea typeface="Inter"/>
                <a:cs typeface="Inter"/>
                <a:sym typeface="Inter"/>
              </a:defRPr>
            </a:lvl7pPr>
            <a:lvl8pPr lvl="7">
              <a:spcBef>
                <a:spcPts val="0"/>
              </a:spcBef>
              <a:spcAft>
                <a:spcPts val="0"/>
              </a:spcAft>
              <a:buSzPts val="3600"/>
              <a:buFont typeface="Inter"/>
              <a:buNone/>
              <a:defRPr sz="3600">
                <a:latin typeface="Inter"/>
                <a:ea typeface="Inter"/>
                <a:cs typeface="Inter"/>
                <a:sym typeface="Inter"/>
              </a:defRPr>
            </a:lvl8pPr>
            <a:lvl9pPr lvl="8">
              <a:spcBef>
                <a:spcPts val="0"/>
              </a:spcBef>
              <a:spcAft>
                <a:spcPts val="0"/>
              </a:spcAft>
              <a:buSzPts val="3600"/>
              <a:buFont typeface="Inter"/>
              <a:buNone/>
              <a:defRPr sz="3600">
                <a:latin typeface="Inter"/>
                <a:ea typeface="Inter"/>
                <a:cs typeface="Inter"/>
                <a:sym typeface="Inter"/>
              </a:defRPr>
            </a:lvl9pPr>
          </a:lstStyle>
          <a:p>
            <a:endParaRPr/>
          </a:p>
        </p:txBody>
      </p:sp>
      <p:sp>
        <p:nvSpPr>
          <p:cNvPr id="38" name="Google Shape;38;p6"/>
          <p:cNvSpPr txBox="1">
            <a:spLocks noGrp="1"/>
          </p:cNvSpPr>
          <p:nvPr>
            <p:ph type="subTitle" idx="1"/>
          </p:nvPr>
        </p:nvSpPr>
        <p:spPr>
          <a:xfrm>
            <a:off x="311700" y="2670800"/>
            <a:ext cx="7455600" cy="792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2400"/>
              <a:buFont typeface="Inter"/>
              <a:buNone/>
              <a:defRPr sz="2400">
                <a:latin typeface="Inter"/>
                <a:ea typeface="Inter"/>
                <a:cs typeface="Inter"/>
                <a:sym typeface="Inter"/>
              </a:defRPr>
            </a:lvl1pPr>
            <a:lvl2pPr lvl="1">
              <a:lnSpc>
                <a:spcPct val="100000"/>
              </a:lnSpc>
              <a:spcBef>
                <a:spcPts val="0"/>
              </a:spcBef>
              <a:spcAft>
                <a:spcPts val="0"/>
              </a:spcAft>
              <a:buSzPts val="1800"/>
              <a:buFont typeface="Inter"/>
              <a:buNone/>
              <a:defRPr sz="1800">
                <a:latin typeface="Inter"/>
                <a:ea typeface="Inter"/>
                <a:cs typeface="Inter"/>
                <a:sym typeface="Inter"/>
              </a:defRPr>
            </a:lvl2pPr>
            <a:lvl3pPr lvl="2">
              <a:lnSpc>
                <a:spcPct val="100000"/>
              </a:lnSpc>
              <a:spcBef>
                <a:spcPts val="0"/>
              </a:spcBef>
              <a:spcAft>
                <a:spcPts val="0"/>
              </a:spcAft>
              <a:buSzPts val="1800"/>
              <a:buFont typeface="Inter"/>
              <a:buNone/>
              <a:defRPr sz="1800">
                <a:latin typeface="Inter"/>
                <a:ea typeface="Inter"/>
                <a:cs typeface="Inter"/>
                <a:sym typeface="Inter"/>
              </a:defRPr>
            </a:lvl3pPr>
            <a:lvl4pPr lvl="3">
              <a:lnSpc>
                <a:spcPct val="100000"/>
              </a:lnSpc>
              <a:spcBef>
                <a:spcPts val="0"/>
              </a:spcBef>
              <a:spcAft>
                <a:spcPts val="0"/>
              </a:spcAft>
              <a:buSzPts val="1800"/>
              <a:buFont typeface="Inter"/>
              <a:buNone/>
              <a:defRPr sz="1800">
                <a:latin typeface="Inter"/>
                <a:ea typeface="Inter"/>
                <a:cs typeface="Inter"/>
                <a:sym typeface="Inter"/>
              </a:defRPr>
            </a:lvl4pPr>
            <a:lvl5pPr lvl="4">
              <a:lnSpc>
                <a:spcPct val="100000"/>
              </a:lnSpc>
              <a:spcBef>
                <a:spcPts val="0"/>
              </a:spcBef>
              <a:spcAft>
                <a:spcPts val="0"/>
              </a:spcAft>
              <a:buSzPts val="1800"/>
              <a:buFont typeface="Inter"/>
              <a:buNone/>
              <a:defRPr sz="1800">
                <a:latin typeface="Inter"/>
                <a:ea typeface="Inter"/>
                <a:cs typeface="Inter"/>
                <a:sym typeface="Inter"/>
              </a:defRPr>
            </a:lvl5pPr>
            <a:lvl6pPr lvl="5">
              <a:lnSpc>
                <a:spcPct val="100000"/>
              </a:lnSpc>
              <a:spcBef>
                <a:spcPts val="0"/>
              </a:spcBef>
              <a:spcAft>
                <a:spcPts val="0"/>
              </a:spcAft>
              <a:buSzPts val="1800"/>
              <a:buFont typeface="Inter"/>
              <a:buNone/>
              <a:defRPr sz="1800">
                <a:latin typeface="Inter"/>
                <a:ea typeface="Inter"/>
                <a:cs typeface="Inter"/>
                <a:sym typeface="Inter"/>
              </a:defRPr>
            </a:lvl6pPr>
            <a:lvl7pPr lvl="6">
              <a:lnSpc>
                <a:spcPct val="100000"/>
              </a:lnSpc>
              <a:spcBef>
                <a:spcPts val="0"/>
              </a:spcBef>
              <a:spcAft>
                <a:spcPts val="0"/>
              </a:spcAft>
              <a:buSzPts val="1800"/>
              <a:buFont typeface="Inter"/>
              <a:buNone/>
              <a:defRPr sz="1800">
                <a:latin typeface="Inter"/>
                <a:ea typeface="Inter"/>
                <a:cs typeface="Inter"/>
                <a:sym typeface="Inter"/>
              </a:defRPr>
            </a:lvl7pPr>
            <a:lvl8pPr lvl="7">
              <a:lnSpc>
                <a:spcPct val="100000"/>
              </a:lnSpc>
              <a:spcBef>
                <a:spcPts val="0"/>
              </a:spcBef>
              <a:spcAft>
                <a:spcPts val="0"/>
              </a:spcAft>
              <a:buSzPts val="1800"/>
              <a:buFont typeface="Inter"/>
              <a:buNone/>
              <a:defRPr sz="1800">
                <a:latin typeface="Inter"/>
                <a:ea typeface="Inter"/>
                <a:cs typeface="Inter"/>
                <a:sym typeface="Inter"/>
              </a:defRPr>
            </a:lvl8pPr>
            <a:lvl9pPr lvl="8">
              <a:lnSpc>
                <a:spcPct val="100000"/>
              </a:lnSpc>
              <a:spcBef>
                <a:spcPts val="0"/>
              </a:spcBef>
              <a:spcAft>
                <a:spcPts val="0"/>
              </a:spcAft>
              <a:buSzPts val="1800"/>
              <a:buFont typeface="Inter"/>
              <a:buNone/>
              <a:defRPr sz="1800">
                <a:latin typeface="Inter"/>
                <a:ea typeface="Inter"/>
                <a:cs typeface="Inter"/>
                <a:sym typeface="Inte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4 - subsection - yellow">
  <p:cSld name="TITLE_1_1_1_1_1_1_1_1_1">
    <p:bg>
      <p:bgPr>
        <a:blipFill>
          <a:blip r:embed="rId2">
            <a:alphaModFix/>
          </a:blip>
          <a:stretch>
            <a:fillRect/>
          </a:stretch>
        </a:blipFill>
        <a:effectLst/>
      </p:bgPr>
    </p:bg>
    <p:spTree>
      <p:nvGrpSpPr>
        <p:cNvPr id="1" name="Shape 39"/>
        <p:cNvGrpSpPr/>
        <p:nvPr/>
      </p:nvGrpSpPr>
      <p:grpSpPr>
        <a:xfrm>
          <a:off x="0" y="0"/>
          <a:ext cx="0" cy="0"/>
          <a:chOff x="0" y="0"/>
          <a:chExt cx="0" cy="0"/>
        </a:xfrm>
      </p:grpSpPr>
      <p:sp>
        <p:nvSpPr>
          <p:cNvPr id="40" name="Google Shape;40;p7"/>
          <p:cNvSpPr/>
          <p:nvPr/>
        </p:nvSpPr>
        <p:spPr>
          <a:xfrm>
            <a:off x="7767250" y="2939125"/>
            <a:ext cx="1378925" cy="2206775"/>
          </a:xfrm>
          <a:custGeom>
            <a:avLst/>
            <a:gdLst/>
            <a:ahLst/>
            <a:cxnLst/>
            <a:rect l="l" t="t" r="r" b="b"/>
            <a:pathLst>
              <a:path w="55157" h="88271" extrusionOk="0">
                <a:moveTo>
                  <a:pt x="23597" y="0"/>
                </a:moveTo>
                <a:lnTo>
                  <a:pt x="55157" y="10048"/>
                </a:lnTo>
                <a:lnTo>
                  <a:pt x="55101" y="88217"/>
                </a:lnTo>
                <a:lnTo>
                  <a:pt x="0" y="88271"/>
                </a:lnTo>
                <a:close/>
              </a:path>
            </a:pathLst>
          </a:custGeom>
          <a:solidFill>
            <a:schemeClr val="accent4"/>
          </a:solidFill>
          <a:ln>
            <a:noFill/>
          </a:ln>
        </p:spPr>
        <p:txBody>
          <a:bodyPr/>
          <a:lstStyle/>
          <a:p>
            <a:endParaRPr lang="en-GB"/>
          </a:p>
        </p:txBody>
      </p:sp>
      <p:sp>
        <p:nvSpPr>
          <p:cNvPr id="41" name="Google Shape;41;p7"/>
          <p:cNvSpPr/>
          <p:nvPr/>
        </p:nvSpPr>
        <p:spPr>
          <a:xfrm>
            <a:off x="8357050" y="0"/>
            <a:ext cx="787675" cy="3189975"/>
          </a:xfrm>
          <a:custGeom>
            <a:avLst/>
            <a:gdLst/>
            <a:ahLst/>
            <a:cxnLst/>
            <a:rect l="l" t="t" r="r" b="b"/>
            <a:pathLst>
              <a:path w="31507" h="127599" extrusionOk="0">
                <a:moveTo>
                  <a:pt x="31507" y="0"/>
                </a:moveTo>
                <a:lnTo>
                  <a:pt x="31502" y="127599"/>
                </a:lnTo>
                <a:lnTo>
                  <a:pt x="0" y="117626"/>
                </a:lnTo>
                <a:close/>
              </a:path>
            </a:pathLst>
          </a:custGeom>
          <a:solidFill>
            <a:srgbClr val="FFC72C">
              <a:alpha val="50450"/>
            </a:srgbClr>
          </a:solidFill>
          <a:ln>
            <a:noFill/>
          </a:ln>
        </p:spPr>
        <p:txBody>
          <a:bodyPr/>
          <a:lstStyle/>
          <a:p>
            <a:endParaRPr lang="en-GB"/>
          </a:p>
        </p:txBody>
      </p:sp>
      <p:pic>
        <p:nvPicPr>
          <p:cNvPr id="42" name="Google Shape;42;p7" title="Crossref-WhiteIcon-1.png"/>
          <p:cNvPicPr preferRelativeResize="0"/>
          <p:nvPr/>
        </p:nvPicPr>
        <p:blipFill>
          <a:blip r:embed="rId2">
            <a:alphaModFix/>
          </a:blip>
          <a:stretch>
            <a:fillRect/>
          </a:stretch>
        </p:blipFill>
        <p:spPr>
          <a:xfrm>
            <a:off x="8384468" y="4294800"/>
            <a:ext cx="354625" cy="510550"/>
          </a:xfrm>
          <a:prstGeom prst="rect">
            <a:avLst/>
          </a:prstGeom>
          <a:noFill/>
          <a:ln>
            <a:noFill/>
          </a:ln>
        </p:spPr>
      </p:pic>
      <p:sp>
        <p:nvSpPr>
          <p:cNvPr id="43" name="Google Shape;43;p7"/>
          <p:cNvSpPr txBox="1">
            <a:spLocks noGrp="1"/>
          </p:cNvSpPr>
          <p:nvPr>
            <p:ph type="ctrTitle"/>
          </p:nvPr>
        </p:nvSpPr>
        <p:spPr>
          <a:xfrm>
            <a:off x="311701" y="581250"/>
            <a:ext cx="7455600" cy="2052600"/>
          </a:xfrm>
          <a:prstGeom prst="rect">
            <a:avLst/>
          </a:prstGeom>
        </p:spPr>
        <p:txBody>
          <a:bodyPr spcFirstLastPara="1" wrap="square" lIns="91425" tIns="91425" rIns="91425" bIns="91425" anchor="b" anchorCtr="0">
            <a:normAutofit/>
          </a:bodyPr>
          <a:lstStyle>
            <a:lvl1pPr lvl="0">
              <a:spcBef>
                <a:spcPts val="0"/>
              </a:spcBef>
              <a:spcAft>
                <a:spcPts val="0"/>
              </a:spcAft>
              <a:buSzPts val="3600"/>
              <a:buFont typeface="Inter"/>
              <a:buNone/>
              <a:defRPr sz="3600" b="1">
                <a:latin typeface="Inter"/>
                <a:ea typeface="Inter"/>
                <a:cs typeface="Inter"/>
                <a:sym typeface="Inter"/>
              </a:defRPr>
            </a:lvl1pPr>
            <a:lvl2pPr lvl="1">
              <a:spcBef>
                <a:spcPts val="0"/>
              </a:spcBef>
              <a:spcAft>
                <a:spcPts val="0"/>
              </a:spcAft>
              <a:buSzPts val="3600"/>
              <a:buFont typeface="Inter"/>
              <a:buNone/>
              <a:defRPr sz="3600">
                <a:latin typeface="Inter"/>
                <a:ea typeface="Inter"/>
                <a:cs typeface="Inter"/>
                <a:sym typeface="Inter"/>
              </a:defRPr>
            </a:lvl2pPr>
            <a:lvl3pPr lvl="2">
              <a:spcBef>
                <a:spcPts val="0"/>
              </a:spcBef>
              <a:spcAft>
                <a:spcPts val="0"/>
              </a:spcAft>
              <a:buSzPts val="3600"/>
              <a:buFont typeface="Inter"/>
              <a:buNone/>
              <a:defRPr sz="3600">
                <a:latin typeface="Inter"/>
                <a:ea typeface="Inter"/>
                <a:cs typeface="Inter"/>
                <a:sym typeface="Inter"/>
              </a:defRPr>
            </a:lvl3pPr>
            <a:lvl4pPr lvl="3">
              <a:spcBef>
                <a:spcPts val="0"/>
              </a:spcBef>
              <a:spcAft>
                <a:spcPts val="0"/>
              </a:spcAft>
              <a:buSzPts val="3600"/>
              <a:buFont typeface="Inter"/>
              <a:buNone/>
              <a:defRPr sz="3600">
                <a:latin typeface="Inter"/>
                <a:ea typeface="Inter"/>
                <a:cs typeface="Inter"/>
                <a:sym typeface="Inter"/>
              </a:defRPr>
            </a:lvl4pPr>
            <a:lvl5pPr lvl="4">
              <a:spcBef>
                <a:spcPts val="0"/>
              </a:spcBef>
              <a:spcAft>
                <a:spcPts val="0"/>
              </a:spcAft>
              <a:buSzPts val="3600"/>
              <a:buFont typeface="Inter"/>
              <a:buNone/>
              <a:defRPr sz="3600">
                <a:latin typeface="Inter"/>
                <a:ea typeface="Inter"/>
                <a:cs typeface="Inter"/>
                <a:sym typeface="Inter"/>
              </a:defRPr>
            </a:lvl5pPr>
            <a:lvl6pPr lvl="5">
              <a:spcBef>
                <a:spcPts val="0"/>
              </a:spcBef>
              <a:spcAft>
                <a:spcPts val="0"/>
              </a:spcAft>
              <a:buSzPts val="3600"/>
              <a:buFont typeface="Inter"/>
              <a:buNone/>
              <a:defRPr sz="3600">
                <a:latin typeface="Inter"/>
                <a:ea typeface="Inter"/>
                <a:cs typeface="Inter"/>
                <a:sym typeface="Inter"/>
              </a:defRPr>
            </a:lvl6pPr>
            <a:lvl7pPr lvl="6">
              <a:spcBef>
                <a:spcPts val="0"/>
              </a:spcBef>
              <a:spcAft>
                <a:spcPts val="0"/>
              </a:spcAft>
              <a:buSzPts val="3600"/>
              <a:buFont typeface="Inter"/>
              <a:buNone/>
              <a:defRPr sz="3600">
                <a:latin typeface="Inter"/>
                <a:ea typeface="Inter"/>
                <a:cs typeface="Inter"/>
                <a:sym typeface="Inter"/>
              </a:defRPr>
            </a:lvl7pPr>
            <a:lvl8pPr lvl="7">
              <a:spcBef>
                <a:spcPts val="0"/>
              </a:spcBef>
              <a:spcAft>
                <a:spcPts val="0"/>
              </a:spcAft>
              <a:buSzPts val="3600"/>
              <a:buFont typeface="Inter"/>
              <a:buNone/>
              <a:defRPr sz="3600">
                <a:latin typeface="Inter"/>
                <a:ea typeface="Inter"/>
                <a:cs typeface="Inter"/>
                <a:sym typeface="Inter"/>
              </a:defRPr>
            </a:lvl8pPr>
            <a:lvl9pPr lvl="8">
              <a:spcBef>
                <a:spcPts val="0"/>
              </a:spcBef>
              <a:spcAft>
                <a:spcPts val="0"/>
              </a:spcAft>
              <a:buSzPts val="3600"/>
              <a:buFont typeface="Inter"/>
              <a:buNone/>
              <a:defRPr sz="3600">
                <a:latin typeface="Inter"/>
                <a:ea typeface="Inter"/>
                <a:cs typeface="Inter"/>
                <a:sym typeface="Inter"/>
              </a:defRPr>
            </a:lvl9pPr>
          </a:lstStyle>
          <a:p>
            <a:endParaRPr/>
          </a:p>
        </p:txBody>
      </p:sp>
      <p:sp>
        <p:nvSpPr>
          <p:cNvPr id="44" name="Google Shape;44;p7"/>
          <p:cNvSpPr txBox="1">
            <a:spLocks noGrp="1"/>
          </p:cNvSpPr>
          <p:nvPr>
            <p:ph type="subTitle" idx="1"/>
          </p:nvPr>
        </p:nvSpPr>
        <p:spPr>
          <a:xfrm>
            <a:off x="311700" y="2670800"/>
            <a:ext cx="7455600" cy="792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2400"/>
              <a:buFont typeface="Inter"/>
              <a:buNone/>
              <a:defRPr sz="2400">
                <a:latin typeface="Inter"/>
                <a:ea typeface="Inter"/>
                <a:cs typeface="Inter"/>
                <a:sym typeface="Inter"/>
              </a:defRPr>
            </a:lvl1pPr>
            <a:lvl2pPr lvl="1">
              <a:lnSpc>
                <a:spcPct val="100000"/>
              </a:lnSpc>
              <a:spcBef>
                <a:spcPts val="0"/>
              </a:spcBef>
              <a:spcAft>
                <a:spcPts val="0"/>
              </a:spcAft>
              <a:buSzPts val="1800"/>
              <a:buFont typeface="Inter"/>
              <a:buNone/>
              <a:defRPr sz="1800">
                <a:latin typeface="Inter"/>
                <a:ea typeface="Inter"/>
                <a:cs typeface="Inter"/>
                <a:sym typeface="Inter"/>
              </a:defRPr>
            </a:lvl2pPr>
            <a:lvl3pPr lvl="2">
              <a:lnSpc>
                <a:spcPct val="100000"/>
              </a:lnSpc>
              <a:spcBef>
                <a:spcPts val="0"/>
              </a:spcBef>
              <a:spcAft>
                <a:spcPts val="0"/>
              </a:spcAft>
              <a:buSzPts val="1800"/>
              <a:buFont typeface="Inter"/>
              <a:buNone/>
              <a:defRPr sz="1800">
                <a:latin typeface="Inter"/>
                <a:ea typeface="Inter"/>
                <a:cs typeface="Inter"/>
                <a:sym typeface="Inter"/>
              </a:defRPr>
            </a:lvl3pPr>
            <a:lvl4pPr lvl="3">
              <a:lnSpc>
                <a:spcPct val="100000"/>
              </a:lnSpc>
              <a:spcBef>
                <a:spcPts val="0"/>
              </a:spcBef>
              <a:spcAft>
                <a:spcPts val="0"/>
              </a:spcAft>
              <a:buSzPts val="1800"/>
              <a:buFont typeface="Inter"/>
              <a:buNone/>
              <a:defRPr sz="1800">
                <a:latin typeface="Inter"/>
                <a:ea typeface="Inter"/>
                <a:cs typeface="Inter"/>
                <a:sym typeface="Inter"/>
              </a:defRPr>
            </a:lvl4pPr>
            <a:lvl5pPr lvl="4">
              <a:lnSpc>
                <a:spcPct val="100000"/>
              </a:lnSpc>
              <a:spcBef>
                <a:spcPts val="0"/>
              </a:spcBef>
              <a:spcAft>
                <a:spcPts val="0"/>
              </a:spcAft>
              <a:buSzPts val="1800"/>
              <a:buFont typeface="Inter"/>
              <a:buNone/>
              <a:defRPr sz="1800">
                <a:latin typeface="Inter"/>
                <a:ea typeface="Inter"/>
                <a:cs typeface="Inter"/>
                <a:sym typeface="Inter"/>
              </a:defRPr>
            </a:lvl5pPr>
            <a:lvl6pPr lvl="5">
              <a:lnSpc>
                <a:spcPct val="100000"/>
              </a:lnSpc>
              <a:spcBef>
                <a:spcPts val="0"/>
              </a:spcBef>
              <a:spcAft>
                <a:spcPts val="0"/>
              </a:spcAft>
              <a:buSzPts val="1800"/>
              <a:buFont typeface="Inter"/>
              <a:buNone/>
              <a:defRPr sz="1800">
                <a:latin typeface="Inter"/>
                <a:ea typeface="Inter"/>
                <a:cs typeface="Inter"/>
                <a:sym typeface="Inter"/>
              </a:defRPr>
            </a:lvl6pPr>
            <a:lvl7pPr lvl="6">
              <a:lnSpc>
                <a:spcPct val="100000"/>
              </a:lnSpc>
              <a:spcBef>
                <a:spcPts val="0"/>
              </a:spcBef>
              <a:spcAft>
                <a:spcPts val="0"/>
              </a:spcAft>
              <a:buSzPts val="1800"/>
              <a:buFont typeface="Inter"/>
              <a:buNone/>
              <a:defRPr sz="1800">
                <a:latin typeface="Inter"/>
                <a:ea typeface="Inter"/>
                <a:cs typeface="Inter"/>
                <a:sym typeface="Inter"/>
              </a:defRPr>
            </a:lvl7pPr>
            <a:lvl8pPr lvl="7">
              <a:lnSpc>
                <a:spcPct val="100000"/>
              </a:lnSpc>
              <a:spcBef>
                <a:spcPts val="0"/>
              </a:spcBef>
              <a:spcAft>
                <a:spcPts val="0"/>
              </a:spcAft>
              <a:buSzPts val="1800"/>
              <a:buFont typeface="Inter"/>
              <a:buNone/>
              <a:defRPr sz="1800">
                <a:latin typeface="Inter"/>
                <a:ea typeface="Inter"/>
                <a:cs typeface="Inter"/>
                <a:sym typeface="Inter"/>
              </a:defRPr>
            </a:lvl8pPr>
            <a:lvl9pPr lvl="8">
              <a:lnSpc>
                <a:spcPct val="100000"/>
              </a:lnSpc>
              <a:spcBef>
                <a:spcPts val="0"/>
              </a:spcBef>
              <a:spcAft>
                <a:spcPts val="0"/>
              </a:spcAft>
              <a:buSzPts val="1800"/>
              <a:buFont typeface="Inter"/>
              <a:buNone/>
              <a:defRPr sz="1800">
                <a:latin typeface="Inter"/>
                <a:ea typeface="Inter"/>
                <a:cs typeface="Inter"/>
                <a:sym typeface="Inte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4 - subsection - green">
  <p:cSld name="TITLE_1_1_1_1_1_1_1_1_1_1">
    <p:bg>
      <p:bgPr>
        <a:blipFill>
          <a:blip r:embed="rId2">
            <a:alphaModFix/>
          </a:blip>
          <a:stretch>
            <a:fillRect/>
          </a:stretch>
        </a:blipFill>
        <a:effectLst/>
      </p:bgPr>
    </p:bg>
    <p:spTree>
      <p:nvGrpSpPr>
        <p:cNvPr id="1" name="Shape 45"/>
        <p:cNvGrpSpPr/>
        <p:nvPr/>
      </p:nvGrpSpPr>
      <p:grpSpPr>
        <a:xfrm>
          <a:off x="0" y="0"/>
          <a:ext cx="0" cy="0"/>
          <a:chOff x="0" y="0"/>
          <a:chExt cx="0" cy="0"/>
        </a:xfrm>
      </p:grpSpPr>
      <p:sp>
        <p:nvSpPr>
          <p:cNvPr id="46" name="Google Shape;46;p8"/>
          <p:cNvSpPr/>
          <p:nvPr/>
        </p:nvSpPr>
        <p:spPr>
          <a:xfrm>
            <a:off x="7767250" y="2939125"/>
            <a:ext cx="1378925" cy="2206775"/>
          </a:xfrm>
          <a:custGeom>
            <a:avLst/>
            <a:gdLst/>
            <a:ahLst/>
            <a:cxnLst/>
            <a:rect l="l" t="t" r="r" b="b"/>
            <a:pathLst>
              <a:path w="55157" h="88271" extrusionOk="0">
                <a:moveTo>
                  <a:pt x="23597" y="0"/>
                </a:moveTo>
                <a:lnTo>
                  <a:pt x="55157" y="10048"/>
                </a:lnTo>
                <a:lnTo>
                  <a:pt x="55101" y="88217"/>
                </a:lnTo>
                <a:lnTo>
                  <a:pt x="0" y="88271"/>
                </a:lnTo>
                <a:close/>
              </a:path>
            </a:pathLst>
          </a:custGeom>
          <a:solidFill>
            <a:schemeClr val="accent5"/>
          </a:solidFill>
          <a:ln>
            <a:noFill/>
          </a:ln>
        </p:spPr>
        <p:txBody>
          <a:bodyPr/>
          <a:lstStyle/>
          <a:p>
            <a:endParaRPr lang="en-GB"/>
          </a:p>
        </p:txBody>
      </p:sp>
      <p:sp>
        <p:nvSpPr>
          <p:cNvPr id="47" name="Google Shape;47;p8"/>
          <p:cNvSpPr/>
          <p:nvPr/>
        </p:nvSpPr>
        <p:spPr>
          <a:xfrm>
            <a:off x="8357050" y="0"/>
            <a:ext cx="787675" cy="3189975"/>
          </a:xfrm>
          <a:custGeom>
            <a:avLst/>
            <a:gdLst/>
            <a:ahLst/>
            <a:cxnLst/>
            <a:rect l="l" t="t" r="r" b="b"/>
            <a:pathLst>
              <a:path w="31507" h="127599" extrusionOk="0">
                <a:moveTo>
                  <a:pt x="31507" y="0"/>
                </a:moveTo>
                <a:lnTo>
                  <a:pt x="31502" y="127599"/>
                </a:lnTo>
                <a:lnTo>
                  <a:pt x="0" y="117626"/>
                </a:lnTo>
                <a:close/>
              </a:path>
            </a:pathLst>
          </a:custGeom>
          <a:solidFill>
            <a:srgbClr val="00AB84">
              <a:alpha val="50000"/>
            </a:srgbClr>
          </a:solidFill>
          <a:ln>
            <a:noFill/>
          </a:ln>
        </p:spPr>
        <p:txBody>
          <a:bodyPr/>
          <a:lstStyle/>
          <a:p>
            <a:endParaRPr lang="en-GB"/>
          </a:p>
        </p:txBody>
      </p:sp>
      <p:pic>
        <p:nvPicPr>
          <p:cNvPr id="48" name="Google Shape;48;p8" title="Crossref-WhiteIcon-1.png"/>
          <p:cNvPicPr preferRelativeResize="0"/>
          <p:nvPr/>
        </p:nvPicPr>
        <p:blipFill>
          <a:blip r:embed="rId2">
            <a:alphaModFix/>
          </a:blip>
          <a:stretch>
            <a:fillRect/>
          </a:stretch>
        </p:blipFill>
        <p:spPr>
          <a:xfrm>
            <a:off x="8384468" y="4294800"/>
            <a:ext cx="354625" cy="510550"/>
          </a:xfrm>
          <a:prstGeom prst="rect">
            <a:avLst/>
          </a:prstGeom>
          <a:noFill/>
          <a:ln>
            <a:noFill/>
          </a:ln>
        </p:spPr>
      </p:pic>
      <p:sp>
        <p:nvSpPr>
          <p:cNvPr id="49" name="Google Shape;49;p8"/>
          <p:cNvSpPr txBox="1">
            <a:spLocks noGrp="1"/>
          </p:cNvSpPr>
          <p:nvPr>
            <p:ph type="ctrTitle"/>
          </p:nvPr>
        </p:nvSpPr>
        <p:spPr>
          <a:xfrm>
            <a:off x="311701" y="581250"/>
            <a:ext cx="7455600" cy="2052600"/>
          </a:xfrm>
          <a:prstGeom prst="rect">
            <a:avLst/>
          </a:prstGeom>
        </p:spPr>
        <p:txBody>
          <a:bodyPr spcFirstLastPara="1" wrap="square" lIns="91425" tIns="91425" rIns="91425" bIns="91425" anchor="b" anchorCtr="0">
            <a:normAutofit/>
          </a:bodyPr>
          <a:lstStyle>
            <a:lvl1pPr lvl="0">
              <a:spcBef>
                <a:spcPts val="0"/>
              </a:spcBef>
              <a:spcAft>
                <a:spcPts val="0"/>
              </a:spcAft>
              <a:buSzPts val="3600"/>
              <a:buFont typeface="Inter"/>
              <a:buNone/>
              <a:defRPr sz="3600" b="1">
                <a:latin typeface="Inter"/>
                <a:ea typeface="Inter"/>
                <a:cs typeface="Inter"/>
                <a:sym typeface="Inter"/>
              </a:defRPr>
            </a:lvl1pPr>
            <a:lvl2pPr lvl="1">
              <a:spcBef>
                <a:spcPts val="0"/>
              </a:spcBef>
              <a:spcAft>
                <a:spcPts val="0"/>
              </a:spcAft>
              <a:buSzPts val="3600"/>
              <a:buFont typeface="Inter"/>
              <a:buNone/>
              <a:defRPr sz="3600">
                <a:latin typeface="Inter"/>
                <a:ea typeface="Inter"/>
                <a:cs typeface="Inter"/>
                <a:sym typeface="Inter"/>
              </a:defRPr>
            </a:lvl2pPr>
            <a:lvl3pPr lvl="2">
              <a:spcBef>
                <a:spcPts val="0"/>
              </a:spcBef>
              <a:spcAft>
                <a:spcPts val="0"/>
              </a:spcAft>
              <a:buSzPts val="3600"/>
              <a:buFont typeface="Inter"/>
              <a:buNone/>
              <a:defRPr sz="3600">
                <a:latin typeface="Inter"/>
                <a:ea typeface="Inter"/>
                <a:cs typeface="Inter"/>
                <a:sym typeface="Inter"/>
              </a:defRPr>
            </a:lvl3pPr>
            <a:lvl4pPr lvl="3">
              <a:spcBef>
                <a:spcPts val="0"/>
              </a:spcBef>
              <a:spcAft>
                <a:spcPts val="0"/>
              </a:spcAft>
              <a:buSzPts val="3600"/>
              <a:buFont typeface="Inter"/>
              <a:buNone/>
              <a:defRPr sz="3600">
                <a:latin typeface="Inter"/>
                <a:ea typeface="Inter"/>
                <a:cs typeface="Inter"/>
                <a:sym typeface="Inter"/>
              </a:defRPr>
            </a:lvl4pPr>
            <a:lvl5pPr lvl="4">
              <a:spcBef>
                <a:spcPts val="0"/>
              </a:spcBef>
              <a:spcAft>
                <a:spcPts val="0"/>
              </a:spcAft>
              <a:buSzPts val="3600"/>
              <a:buFont typeface="Inter"/>
              <a:buNone/>
              <a:defRPr sz="3600">
                <a:latin typeface="Inter"/>
                <a:ea typeface="Inter"/>
                <a:cs typeface="Inter"/>
                <a:sym typeface="Inter"/>
              </a:defRPr>
            </a:lvl5pPr>
            <a:lvl6pPr lvl="5">
              <a:spcBef>
                <a:spcPts val="0"/>
              </a:spcBef>
              <a:spcAft>
                <a:spcPts val="0"/>
              </a:spcAft>
              <a:buSzPts val="3600"/>
              <a:buFont typeface="Inter"/>
              <a:buNone/>
              <a:defRPr sz="3600">
                <a:latin typeface="Inter"/>
                <a:ea typeface="Inter"/>
                <a:cs typeface="Inter"/>
                <a:sym typeface="Inter"/>
              </a:defRPr>
            </a:lvl6pPr>
            <a:lvl7pPr lvl="6">
              <a:spcBef>
                <a:spcPts val="0"/>
              </a:spcBef>
              <a:spcAft>
                <a:spcPts val="0"/>
              </a:spcAft>
              <a:buSzPts val="3600"/>
              <a:buFont typeface="Inter"/>
              <a:buNone/>
              <a:defRPr sz="3600">
                <a:latin typeface="Inter"/>
                <a:ea typeface="Inter"/>
                <a:cs typeface="Inter"/>
                <a:sym typeface="Inter"/>
              </a:defRPr>
            </a:lvl7pPr>
            <a:lvl8pPr lvl="7">
              <a:spcBef>
                <a:spcPts val="0"/>
              </a:spcBef>
              <a:spcAft>
                <a:spcPts val="0"/>
              </a:spcAft>
              <a:buSzPts val="3600"/>
              <a:buFont typeface="Inter"/>
              <a:buNone/>
              <a:defRPr sz="3600">
                <a:latin typeface="Inter"/>
                <a:ea typeface="Inter"/>
                <a:cs typeface="Inter"/>
                <a:sym typeface="Inter"/>
              </a:defRPr>
            </a:lvl8pPr>
            <a:lvl9pPr lvl="8">
              <a:spcBef>
                <a:spcPts val="0"/>
              </a:spcBef>
              <a:spcAft>
                <a:spcPts val="0"/>
              </a:spcAft>
              <a:buSzPts val="3600"/>
              <a:buFont typeface="Inter"/>
              <a:buNone/>
              <a:defRPr sz="3600">
                <a:latin typeface="Inter"/>
                <a:ea typeface="Inter"/>
                <a:cs typeface="Inter"/>
                <a:sym typeface="Inter"/>
              </a:defRPr>
            </a:lvl9pPr>
          </a:lstStyle>
          <a:p>
            <a:endParaRPr/>
          </a:p>
        </p:txBody>
      </p:sp>
      <p:sp>
        <p:nvSpPr>
          <p:cNvPr id="50" name="Google Shape;50;p8"/>
          <p:cNvSpPr txBox="1">
            <a:spLocks noGrp="1"/>
          </p:cNvSpPr>
          <p:nvPr>
            <p:ph type="subTitle" idx="1"/>
          </p:nvPr>
        </p:nvSpPr>
        <p:spPr>
          <a:xfrm>
            <a:off x="311700" y="2670800"/>
            <a:ext cx="7455600" cy="792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2400"/>
              <a:buFont typeface="Inter"/>
              <a:buNone/>
              <a:defRPr sz="2400">
                <a:latin typeface="Inter"/>
                <a:ea typeface="Inter"/>
                <a:cs typeface="Inter"/>
                <a:sym typeface="Inter"/>
              </a:defRPr>
            </a:lvl1pPr>
            <a:lvl2pPr lvl="1">
              <a:lnSpc>
                <a:spcPct val="100000"/>
              </a:lnSpc>
              <a:spcBef>
                <a:spcPts val="0"/>
              </a:spcBef>
              <a:spcAft>
                <a:spcPts val="0"/>
              </a:spcAft>
              <a:buSzPts val="1800"/>
              <a:buFont typeface="Inter"/>
              <a:buNone/>
              <a:defRPr sz="1800">
                <a:latin typeface="Inter"/>
                <a:ea typeface="Inter"/>
                <a:cs typeface="Inter"/>
                <a:sym typeface="Inter"/>
              </a:defRPr>
            </a:lvl2pPr>
            <a:lvl3pPr lvl="2">
              <a:lnSpc>
                <a:spcPct val="100000"/>
              </a:lnSpc>
              <a:spcBef>
                <a:spcPts val="0"/>
              </a:spcBef>
              <a:spcAft>
                <a:spcPts val="0"/>
              </a:spcAft>
              <a:buSzPts val="1800"/>
              <a:buFont typeface="Inter"/>
              <a:buNone/>
              <a:defRPr sz="1800">
                <a:latin typeface="Inter"/>
                <a:ea typeface="Inter"/>
                <a:cs typeface="Inter"/>
                <a:sym typeface="Inter"/>
              </a:defRPr>
            </a:lvl3pPr>
            <a:lvl4pPr lvl="3">
              <a:lnSpc>
                <a:spcPct val="100000"/>
              </a:lnSpc>
              <a:spcBef>
                <a:spcPts val="0"/>
              </a:spcBef>
              <a:spcAft>
                <a:spcPts val="0"/>
              </a:spcAft>
              <a:buSzPts val="1800"/>
              <a:buFont typeface="Inter"/>
              <a:buNone/>
              <a:defRPr sz="1800">
                <a:latin typeface="Inter"/>
                <a:ea typeface="Inter"/>
                <a:cs typeface="Inter"/>
                <a:sym typeface="Inter"/>
              </a:defRPr>
            </a:lvl4pPr>
            <a:lvl5pPr lvl="4">
              <a:lnSpc>
                <a:spcPct val="100000"/>
              </a:lnSpc>
              <a:spcBef>
                <a:spcPts val="0"/>
              </a:spcBef>
              <a:spcAft>
                <a:spcPts val="0"/>
              </a:spcAft>
              <a:buSzPts val="1800"/>
              <a:buFont typeface="Inter"/>
              <a:buNone/>
              <a:defRPr sz="1800">
                <a:latin typeface="Inter"/>
                <a:ea typeface="Inter"/>
                <a:cs typeface="Inter"/>
                <a:sym typeface="Inter"/>
              </a:defRPr>
            </a:lvl5pPr>
            <a:lvl6pPr lvl="5">
              <a:lnSpc>
                <a:spcPct val="100000"/>
              </a:lnSpc>
              <a:spcBef>
                <a:spcPts val="0"/>
              </a:spcBef>
              <a:spcAft>
                <a:spcPts val="0"/>
              </a:spcAft>
              <a:buSzPts val="1800"/>
              <a:buFont typeface="Inter"/>
              <a:buNone/>
              <a:defRPr sz="1800">
                <a:latin typeface="Inter"/>
                <a:ea typeface="Inter"/>
                <a:cs typeface="Inter"/>
                <a:sym typeface="Inter"/>
              </a:defRPr>
            </a:lvl6pPr>
            <a:lvl7pPr lvl="6">
              <a:lnSpc>
                <a:spcPct val="100000"/>
              </a:lnSpc>
              <a:spcBef>
                <a:spcPts val="0"/>
              </a:spcBef>
              <a:spcAft>
                <a:spcPts val="0"/>
              </a:spcAft>
              <a:buSzPts val="1800"/>
              <a:buFont typeface="Inter"/>
              <a:buNone/>
              <a:defRPr sz="1800">
                <a:latin typeface="Inter"/>
                <a:ea typeface="Inter"/>
                <a:cs typeface="Inter"/>
                <a:sym typeface="Inter"/>
              </a:defRPr>
            </a:lvl7pPr>
            <a:lvl8pPr lvl="7">
              <a:lnSpc>
                <a:spcPct val="100000"/>
              </a:lnSpc>
              <a:spcBef>
                <a:spcPts val="0"/>
              </a:spcBef>
              <a:spcAft>
                <a:spcPts val="0"/>
              </a:spcAft>
              <a:buSzPts val="1800"/>
              <a:buFont typeface="Inter"/>
              <a:buNone/>
              <a:defRPr sz="1800">
                <a:latin typeface="Inter"/>
                <a:ea typeface="Inter"/>
                <a:cs typeface="Inter"/>
                <a:sym typeface="Inter"/>
              </a:defRPr>
            </a:lvl8pPr>
            <a:lvl9pPr lvl="8">
              <a:lnSpc>
                <a:spcPct val="100000"/>
              </a:lnSpc>
              <a:spcBef>
                <a:spcPts val="0"/>
              </a:spcBef>
              <a:spcAft>
                <a:spcPts val="0"/>
              </a:spcAft>
              <a:buSzPts val="1800"/>
              <a:buFont typeface="Inter"/>
              <a:buNone/>
              <a:defRPr sz="1800">
                <a:latin typeface="Inter"/>
                <a:ea typeface="Inter"/>
                <a:cs typeface="Inter"/>
                <a:sym typeface="Inte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4 - subsection - orange">
  <p:cSld name="TITLE_1_1_1_1_1_1_1_1_1_2">
    <p:bg>
      <p:bgPr>
        <a:blipFill>
          <a:blip r:embed="rId2">
            <a:alphaModFix/>
          </a:blip>
          <a:stretch>
            <a:fillRect/>
          </a:stretch>
        </a:blipFill>
        <a:effectLst/>
      </p:bgPr>
    </p:bg>
    <p:spTree>
      <p:nvGrpSpPr>
        <p:cNvPr id="1" name="Shape 51"/>
        <p:cNvGrpSpPr/>
        <p:nvPr/>
      </p:nvGrpSpPr>
      <p:grpSpPr>
        <a:xfrm>
          <a:off x="0" y="0"/>
          <a:ext cx="0" cy="0"/>
          <a:chOff x="0" y="0"/>
          <a:chExt cx="0" cy="0"/>
        </a:xfrm>
      </p:grpSpPr>
      <p:sp>
        <p:nvSpPr>
          <p:cNvPr id="52" name="Google Shape;52;p9"/>
          <p:cNvSpPr/>
          <p:nvPr/>
        </p:nvSpPr>
        <p:spPr>
          <a:xfrm>
            <a:off x="7767250" y="2939125"/>
            <a:ext cx="1378925" cy="2206775"/>
          </a:xfrm>
          <a:custGeom>
            <a:avLst/>
            <a:gdLst/>
            <a:ahLst/>
            <a:cxnLst/>
            <a:rect l="l" t="t" r="r" b="b"/>
            <a:pathLst>
              <a:path w="55157" h="88271" extrusionOk="0">
                <a:moveTo>
                  <a:pt x="23597" y="0"/>
                </a:moveTo>
                <a:lnTo>
                  <a:pt x="55157" y="10048"/>
                </a:lnTo>
                <a:lnTo>
                  <a:pt x="55101" y="88217"/>
                </a:lnTo>
                <a:lnTo>
                  <a:pt x="0" y="88271"/>
                </a:lnTo>
                <a:close/>
              </a:path>
            </a:pathLst>
          </a:custGeom>
          <a:solidFill>
            <a:schemeClr val="accent6"/>
          </a:solidFill>
          <a:ln>
            <a:noFill/>
          </a:ln>
        </p:spPr>
        <p:txBody>
          <a:bodyPr/>
          <a:lstStyle/>
          <a:p>
            <a:endParaRPr lang="en-GB"/>
          </a:p>
        </p:txBody>
      </p:sp>
      <p:sp>
        <p:nvSpPr>
          <p:cNvPr id="53" name="Google Shape;53;p9"/>
          <p:cNvSpPr/>
          <p:nvPr/>
        </p:nvSpPr>
        <p:spPr>
          <a:xfrm>
            <a:off x="8357050" y="0"/>
            <a:ext cx="787675" cy="3189975"/>
          </a:xfrm>
          <a:custGeom>
            <a:avLst/>
            <a:gdLst/>
            <a:ahLst/>
            <a:cxnLst/>
            <a:rect l="l" t="t" r="r" b="b"/>
            <a:pathLst>
              <a:path w="31507" h="127599" extrusionOk="0">
                <a:moveTo>
                  <a:pt x="31507" y="0"/>
                </a:moveTo>
                <a:lnTo>
                  <a:pt x="31502" y="127599"/>
                </a:lnTo>
                <a:lnTo>
                  <a:pt x="0" y="117626"/>
                </a:lnTo>
                <a:close/>
              </a:path>
            </a:pathLst>
          </a:custGeom>
          <a:solidFill>
            <a:srgbClr val="FD8332">
              <a:alpha val="50000"/>
            </a:srgbClr>
          </a:solidFill>
          <a:ln>
            <a:noFill/>
          </a:ln>
        </p:spPr>
        <p:txBody>
          <a:bodyPr/>
          <a:lstStyle/>
          <a:p>
            <a:endParaRPr lang="en-GB"/>
          </a:p>
        </p:txBody>
      </p:sp>
      <p:pic>
        <p:nvPicPr>
          <p:cNvPr id="54" name="Google Shape;54;p9" title="Crossref-WhiteIcon-1.png"/>
          <p:cNvPicPr preferRelativeResize="0"/>
          <p:nvPr/>
        </p:nvPicPr>
        <p:blipFill>
          <a:blip r:embed="rId2">
            <a:alphaModFix/>
          </a:blip>
          <a:stretch>
            <a:fillRect/>
          </a:stretch>
        </p:blipFill>
        <p:spPr>
          <a:xfrm>
            <a:off x="8384468" y="4294800"/>
            <a:ext cx="354625" cy="510550"/>
          </a:xfrm>
          <a:prstGeom prst="rect">
            <a:avLst/>
          </a:prstGeom>
          <a:noFill/>
          <a:ln>
            <a:noFill/>
          </a:ln>
        </p:spPr>
      </p:pic>
      <p:sp>
        <p:nvSpPr>
          <p:cNvPr id="55" name="Google Shape;55;p9"/>
          <p:cNvSpPr txBox="1">
            <a:spLocks noGrp="1"/>
          </p:cNvSpPr>
          <p:nvPr>
            <p:ph type="ctrTitle"/>
          </p:nvPr>
        </p:nvSpPr>
        <p:spPr>
          <a:xfrm>
            <a:off x="311701" y="581250"/>
            <a:ext cx="7455600" cy="2052600"/>
          </a:xfrm>
          <a:prstGeom prst="rect">
            <a:avLst/>
          </a:prstGeom>
        </p:spPr>
        <p:txBody>
          <a:bodyPr spcFirstLastPara="1" wrap="square" lIns="91425" tIns="91425" rIns="91425" bIns="91425" anchor="b" anchorCtr="0">
            <a:normAutofit/>
          </a:bodyPr>
          <a:lstStyle>
            <a:lvl1pPr lvl="0">
              <a:spcBef>
                <a:spcPts val="0"/>
              </a:spcBef>
              <a:spcAft>
                <a:spcPts val="0"/>
              </a:spcAft>
              <a:buSzPts val="3600"/>
              <a:buFont typeface="Inter"/>
              <a:buNone/>
              <a:defRPr sz="3600" b="1">
                <a:latin typeface="Inter"/>
                <a:ea typeface="Inter"/>
                <a:cs typeface="Inter"/>
                <a:sym typeface="Inter"/>
              </a:defRPr>
            </a:lvl1pPr>
            <a:lvl2pPr lvl="1">
              <a:spcBef>
                <a:spcPts val="0"/>
              </a:spcBef>
              <a:spcAft>
                <a:spcPts val="0"/>
              </a:spcAft>
              <a:buSzPts val="3600"/>
              <a:buFont typeface="Inter"/>
              <a:buNone/>
              <a:defRPr sz="3600">
                <a:latin typeface="Inter"/>
                <a:ea typeface="Inter"/>
                <a:cs typeface="Inter"/>
                <a:sym typeface="Inter"/>
              </a:defRPr>
            </a:lvl2pPr>
            <a:lvl3pPr lvl="2">
              <a:spcBef>
                <a:spcPts val="0"/>
              </a:spcBef>
              <a:spcAft>
                <a:spcPts val="0"/>
              </a:spcAft>
              <a:buSzPts val="3600"/>
              <a:buFont typeface="Inter"/>
              <a:buNone/>
              <a:defRPr sz="3600">
                <a:latin typeface="Inter"/>
                <a:ea typeface="Inter"/>
                <a:cs typeface="Inter"/>
                <a:sym typeface="Inter"/>
              </a:defRPr>
            </a:lvl3pPr>
            <a:lvl4pPr lvl="3">
              <a:spcBef>
                <a:spcPts val="0"/>
              </a:spcBef>
              <a:spcAft>
                <a:spcPts val="0"/>
              </a:spcAft>
              <a:buSzPts val="3600"/>
              <a:buFont typeface="Inter"/>
              <a:buNone/>
              <a:defRPr sz="3600">
                <a:latin typeface="Inter"/>
                <a:ea typeface="Inter"/>
                <a:cs typeface="Inter"/>
                <a:sym typeface="Inter"/>
              </a:defRPr>
            </a:lvl4pPr>
            <a:lvl5pPr lvl="4">
              <a:spcBef>
                <a:spcPts val="0"/>
              </a:spcBef>
              <a:spcAft>
                <a:spcPts val="0"/>
              </a:spcAft>
              <a:buSzPts val="3600"/>
              <a:buFont typeface="Inter"/>
              <a:buNone/>
              <a:defRPr sz="3600">
                <a:latin typeface="Inter"/>
                <a:ea typeface="Inter"/>
                <a:cs typeface="Inter"/>
                <a:sym typeface="Inter"/>
              </a:defRPr>
            </a:lvl5pPr>
            <a:lvl6pPr lvl="5">
              <a:spcBef>
                <a:spcPts val="0"/>
              </a:spcBef>
              <a:spcAft>
                <a:spcPts val="0"/>
              </a:spcAft>
              <a:buSzPts val="3600"/>
              <a:buFont typeface="Inter"/>
              <a:buNone/>
              <a:defRPr sz="3600">
                <a:latin typeface="Inter"/>
                <a:ea typeface="Inter"/>
                <a:cs typeface="Inter"/>
                <a:sym typeface="Inter"/>
              </a:defRPr>
            </a:lvl6pPr>
            <a:lvl7pPr lvl="6">
              <a:spcBef>
                <a:spcPts val="0"/>
              </a:spcBef>
              <a:spcAft>
                <a:spcPts val="0"/>
              </a:spcAft>
              <a:buSzPts val="3600"/>
              <a:buFont typeface="Inter"/>
              <a:buNone/>
              <a:defRPr sz="3600">
                <a:latin typeface="Inter"/>
                <a:ea typeface="Inter"/>
                <a:cs typeface="Inter"/>
                <a:sym typeface="Inter"/>
              </a:defRPr>
            </a:lvl7pPr>
            <a:lvl8pPr lvl="7">
              <a:spcBef>
                <a:spcPts val="0"/>
              </a:spcBef>
              <a:spcAft>
                <a:spcPts val="0"/>
              </a:spcAft>
              <a:buSzPts val="3600"/>
              <a:buFont typeface="Inter"/>
              <a:buNone/>
              <a:defRPr sz="3600">
                <a:latin typeface="Inter"/>
                <a:ea typeface="Inter"/>
                <a:cs typeface="Inter"/>
                <a:sym typeface="Inter"/>
              </a:defRPr>
            </a:lvl8pPr>
            <a:lvl9pPr lvl="8">
              <a:spcBef>
                <a:spcPts val="0"/>
              </a:spcBef>
              <a:spcAft>
                <a:spcPts val="0"/>
              </a:spcAft>
              <a:buSzPts val="3600"/>
              <a:buFont typeface="Inter"/>
              <a:buNone/>
              <a:defRPr sz="3600">
                <a:latin typeface="Inter"/>
                <a:ea typeface="Inter"/>
                <a:cs typeface="Inter"/>
                <a:sym typeface="Inter"/>
              </a:defRPr>
            </a:lvl9pPr>
          </a:lstStyle>
          <a:p>
            <a:endParaRPr/>
          </a:p>
        </p:txBody>
      </p:sp>
      <p:sp>
        <p:nvSpPr>
          <p:cNvPr id="56" name="Google Shape;56;p9"/>
          <p:cNvSpPr txBox="1">
            <a:spLocks noGrp="1"/>
          </p:cNvSpPr>
          <p:nvPr>
            <p:ph type="subTitle" idx="1"/>
          </p:nvPr>
        </p:nvSpPr>
        <p:spPr>
          <a:xfrm>
            <a:off x="311700" y="2670800"/>
            <a:ext cx="7455600" cy="792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2400"/>
              <a:buFont typeface="Inter"/>
              <a:buNone/>
              <a:defRPr sz="2400">
                <a:latin typeface="Inter"/>
                <a:ea typeface="Inter"/>
                <a:cs typeface="Inter"/>
                <a:sym typeface="Inter"/>
              </a:defRPr>
            </a:lvl1pPr>
            <a:lvl2pPr lvl="1">
              <a:lnSpc>
                <a:spcPct val="100000"/>
              </a:lnSpc>
              <a:spcBef>
                <a:spcPts val="0"/>
              </a:spcBef>
              <a:spcAft>
                <a:spcPts val="0"/>
              </a:spcAft>
              <a:buSzPts val="1800"/>
              <a:buFont typeface="Inter"/>
              <a:buNone/>
              <a:defRPr sz="1800">
                <a:latin typeface="Inter"/>
                <a:ea typeface="Inter"/>
                <a:cs typeface="Inter"/>
                <a:sym typeface="Inter"/>
              </a:defRPr>
            </a:lvl2pPr>
            <a:lvl3pPr lvl="2">
              <a:lnSpc>
                <a:spcPct val="100000"/>
              </a:lnSpc>
              <a:spcBef>
                <a:spcPts val="0"/>
              </a:spcBef>
              <a:spcAft>
                <a:spcPts val="0"/>
              </a:spcAft>
              <a:buSzPts val="1800"/>
              <a:buFont typeface="Inter"/>
              <a:buNone/>
              <a:defRPr sz="1800">
                <a:latin typeface="Inter"/>
                <a:ea typeface="Inter"/>
                <a:cs typeface="Inter"/>
                <a:sym typeface="Inter"/>
              </a:defRPr>
            </a:lvl3pPr>
            <a:lvl4pPr lvl="3">
              <a:lnSpc>
                <a:spcPct val="100000"/>
              </a:lnSpc>
              <a:spcBef>
                <a:spcPts val="0"/>
              </a:spcBef>
              <a:spcAft>
                <a:spcPts val="0"/>
              </a:spcAft>
              <a:buSzPts val="1800"/>
              <a:buFont typeface="Inter"/>
              <a:buNone/>
              <a:defRPr sz="1800">
                <a:latin typeface="Inter"/>
                <a:ea typeface="Inter"/>
                <a:cs typeface="Inter"/>
                <a:sym typeface="Inter"/>
              </a:defRPr>
            </a:lvl4pPr>
            <a:lvl5pPr lvl="4">
              <a:lnSpc>
                <a:spcPct val="100000"/>
              </a:lnSpc>
              <a:spcBef>
                <a:spcPts val="0"/>
              </a:spcBef>
              <a:spcAft>
                <a:spcPts val="0"/>
              </a:spcAft>
              <a:buSzPts val="1800"/>
              <a:buFont typeface="Inter"/>
              <a:buNone/>
              <a:defRPr sz="1800">
                <a:latin typeface="Inter"/>
                <a:ea typeface="Inter"/>
                <a:cs typeface="Inter"/>
                <a:sym typeface="Inter"/>
              </a:defRPr>
            </a:lvl5pPr>
            <a:lvl6pPr lvl="5">
              <a:lnSpc>
                <a:spcPct val="100000"/>
              </a:lnSpc>
              <a:spcBef>
                <a:spcPts val="0"/>
              </a:spcBef>
              <a:spcAft>
                <a:spcPts val="0"/>
              </a:spcAft>
              <a:buSzPts val="1800"/>
              <a:buFont typeface="Inter"/>
              <a:buNone/>
              <a:defRPr sz="1800">
                <a:latin typeface="Inter"/>
                <a:ea typeface="Inter"/>
                <a:cs typeface="Inter"/>
                <a:sym typeface="Inter"/>
              </a:defRPr>
            </a:lvl6pPr>
            <a:lvl7pPr lvl="6">
              <a:lnSpc>
                <a:spcPct val="100000"/>
              </a:lnSpc>
              <a:spcBef>
                <a:spcPts val="0"/>
              </a:spcBef>
              <a:spcAft>
                <a:spcPts val="0"/>
              </a:spcAft>
              <a:buSzPts val="1800"/>
              <a:buFont typeface="Inter"/>
              <a:buNone/>
              <a:defRPr sz="1800">
                <a:latin typeface="Inter"/>
                <a:ea typeface="Inter"/>
                <a:cs typeface="Inter"/>
                <a:sym typeface="Inter"/>
              </a:defRPr>
            </a:lvl7pPr>
            <a:lvl8pPr lvl="7">
              <a:lnSpc>
                <a:spcPct val="100000"/>
              </a:lnSpc>
              <a:spcBef>
                <a:spcPts val="0"/>
              </a:spcBef>
              <a:spcAft>
                <a:spcPts val="0"/>
              </a:spcAft>
              <a:buSzPts val="1800"/>
              <a:buFont typeface="Inter"/>
              <a:buNone/>
              <a:defRPr sz="1800">
                <a:latin typeface="Inter"/>
                <a:ea typeface="Inter"/>
                <a:cs typeface="Inter"/>
                <a:sym typeface="Inter"/>
              </a:defRPr>
            </a:lvl8pPr>
            <a:lvl9pPr lvl="8">
              <a:lnSpc>
                <a:spcPct val="100000"/>
              </a:lnSpc>
              <a:spcBef>
                <a:spcPts val="0"/>
              </a:spcBef>
              <a:spcAft>
                <a:spcPts val="0"/>
              </a:spcAft>
              <a:buSzPts val="1800"/>
              <a:buFont typeface="Inter"/>
              <a:buNone/>
              <a:defRPr sz="1800">
                <a:latin typeface="Inter"/>
                <a:ea typeface="Inter"/>
                <a:cs typeface="Inter"/>
                <a:sym typeface="Inte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a - code of conduct">
  <p:cSld name="TITLE_1_1_1_1_1_1_1_1_1_1_1">
    <p:bg>
      <p:bgPr>
        <a:blipFill>
          <a:blip r:embed="rId2">
            <a:alphaModFix/>
          </a:blip>
          <a:stretch>
            <a:fillRect/>
          </a:stretch>
        </a:blipFill>
        <a:effectLst/>
      </p:bgPr>
    </p:bg>
    <p:spTree>
      <p:nvGrpSpPr>
        <p:cNvPr id="1" name="Shape 57"/>
        <p:cNvGrpSpPr/>
        <p:nvPr/>
      </p:nvGrpSpPr>
      <p:grpSpPr>
        <a:xfrm>
          <a:off x="0" y="0"/>
          <a:ext cx="0" cy="0"/>
          <a:chOff x="0" y="0"/>
          <a:chExt cx="0" cy="0"/>
        </a:xfrm>
      </p:grpSpPr>
      <p:pic>
        <p:nvPicPr>
          <p:cNvPr id="58" name="Google Shape;58;p10" title="Crossref-ColourIcon.png"/>
          <p:cNvPicPr preferRelativeResize="0"/>
          <p:nvPr/>
        </p:nvPicPr>
        <p:blipFill>
          <a:blip r:embed="rId3">
            <a:alphaModFix/>
          </a:blip>
          <a:stretch>
            <a:fillRect/>
          </a:stretch>
        </p:blipFill>
        <p:spPr>
          <a:xfrm>
            <a:off x="8384476" y="4292131"/>
            <a:ext cx="354626" cy="515882"/>
          </a:xfrm>
          <a:prstGeom prst="rect">
            <a:avLst/>
          </a:prstGeom>
          <a:noFill/>
          <a:ln>
            <a:noFill/>
          </a:ln>
        </p:spPr>
      </p:pic>
      <p:sp>
        <p:nvSpPr>
          <p:cNvPr id="59" name="Google Shape;59;p10"/>
          <p:cNvSpPr txBox="1"/>
          <p:nvPr/>
        </p:nvSpPr>
        <p:spPr>
          <a:xfrm>
            <a:off x="218050" y="654125"/>
            <a:ext cx="1966800" cy="1686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1800" b="1">
                <a:solidFill>
                  <a:schemeClr val="dk1"/>
                </a:solidFill>
                <a:latin typeface="Inter"/>
                <a:ea typeface="Inter"/>
                <a:cs typeface="Inter"/>
                <a:sym typeface="Inter"/>
              </a:rPr>
              <a:t>All engagement with Crossref should be safe and productive for everyone.</a:t>
            </a:r>
            <a:endParaRPr sz="1800" b="1">
              <a:solidFill>
                <a:schemeClr val="dk1"/>
              </a:solidFill>
              <a:latin typeface="Inter"/>
              <a:ea typeface="Inter"/>
              <a:cs typeface="Inter"/>
              <a:sym typeface="Inter"/>
            </a:endParaRPr>
          </a:p>
          <a:p>
            <a:pPr marL="0" lvl="0" indent="0" algn="l" rtl="0">
              <a:lnSpc>
                <a:spcPct val="115000"/>
              </a:lnSpc>
              <a:spcBef>
                <a:spcPts val="1200"/>
              </a:spcBef>
              <a:spcAft>
                <a:spcPts val="0"/>
              </a:spcAft>
              <a:buNone/>
            </a:pPr>
            <a:endParaRPr sz="1800" b="1">
              <a:solidFill>
                <a:schemeClr val="dk1"/>
              </a:solidFill>
              <a:latin typeface="Inter"/>
              <a:ea typeface="Inter"/>
              <a:cs typeface="Inter"/>
              <a:sym typeface="Inter"/>
            </a:endParaRPr>
          </a:p>
          <a:p>
            <a:pPr marL="0" lvl="1" indent="-88900" algn="l" rtl="0">
              <a:spcBef>
                <a:spcPts val="1200"/>
              </a:spcBef>
              <a:spcAft>
                <a:spcPts val="0"/>
              </a:spcAft>
              <a:buSzPts val="1400"/>
              <a:buNone/>
            </a:pPr>
            <a:endParaRPr/>
          </a:p>
          <a:p>
            <a:pPr marL="0" lvl="2" indent="-88900" algn="l" rtl="0">
              <a:spcBef>
                <a:spcPts val="0"/>
              </a:spcBef>
              <a:spcAft>
                <a:spcPts val="0"/>
              </a:spcAft>
              <a:buSzPts val="1400"/>
              <a:buNone/>
            </a:pPr>
            <a:endParaRPr/>
          </a:p>
          <a:p>
            <a:pPr marL="0" lvl="3" indent="-88900" algn="l" rtl="0">
              <a:spcBef>
                <a:spcPts val="0"/>
              </a:spcBef>
              <a:spcAft>
                <a:spcPts val="0"/>
              </a:spcAft>
              <a:buSzPts val="1400"/>
              <a:buNone/>
            </a:pPr>
            <a:endParaRPr/>
          </a:p>
          <a:p>
            <a:pPr marL="0" lvl="4" indent="-88900" algn="l" rtl="0">
              <a:spcBef>
                <a:spcPts val="0"/>
              </a:spcBef>
              <a:spcAft>
                <a:spcPts val="0"/>
              </a:spcAft>
              <a:buSzPts val="1400"/>
              <a:buNone/>
            </a:pPr>
            <a:endParaRPr/>
          </a:p>
          <a:p>
            <a:pPr marL="0" lvl="5" indent="-88900" algn="l" rtl="0">
              <a:spcBef>
                <a:spcPts val="0"/>
              </a:spcBef>
              <a:spcAft>
                <a:spcPts val="0"/>
              </a:spcAft>
              <a:buSzPts val="1400"/>
              <a:buNone/>
            </a:pPr>
            <a:endParaRPr/>
          </a:p>
          <a:p>
            <a:pPr marL="0" lvl="6" indent="-88900" algn="l" rtl="0">
              <a:spcBef>
                <a:spcPts val="0"/>
              </a:spcBef>
              <a:spcAft>
                <a:spcPts val="0"/>
              </a:spcAft>
              <a:buSzPts val="1400"/>
              <a:buNone/>
            </a:pPr>
            <a:endParaRPr/>
          </a:p>
          <a:p>
            <a:pPr marL="0" lvl="7" indent="-88900" algn="l" rtl="0">
              <a:spcBef>
                <a:spcPts val="0"/>
              </a:spcBef>
              <a:spcAft>
                <a:spcPts val="0"/>
              </a:spcAft>
              <a:buSzPts val="1400"/>
              <a:buNone/>
            </a:pPr>
            <a:endParaRPr/>
          </a:p>
          <a:p>
            <a:pPr marL="0" lvl="8" indent="-88900" algn="l" rtl="0">
              <a:spcBef>
                <a:spcPts val="0"/>
              </a:spcBef>
              <a:spcAft>
                <a:spcPts val="0"/>
              </a:spcAft>
              <a:buSzPts val="1400"/>
              <a:buNone/>
            </a:pPr>
            <a:endParaRPr/>
          </a:p>
          <a:p>
            <a:pPr marL="0" lvl="0" indent="0" algn="l" rtl="0">
              <a:lnSpc>
                <a:spcPct val="115000"/>
              </a:lnSpc>
              <a:spcBef>
                <a:spcPts val="1200"/>
              </a:spcBef>
              <a:spcAft>
                <a:spcPts val="1200"/>
              </a:spcAft>
              <a:buNone/>
            </a:pPr>
            <a:endParaRPr sz="1800" b="1">
              <a:solidFill>
                <a:schemeClr val="dk1"/>
              </a:solidFill>
              <a:latin typeface="Inter"/>
              <a:ea typeface="Inter"/>
              <a:cs typeface="Inter"/>
              <a:sym typeface="Inter"/>
            </a:endParaRPr>
          </a:p>
        </p:txBody>
      </p:sp>
      <p:cxnSp>
        <p:nvCxnSpPr>
          <p:cNvPr id="60" name="Google Shape;60;p10"/>
          <p:cNvCxnSpPr/>
          <p:nvPr/>
        </p:nvCxnSpPr>
        <p:spPr>
          <a:xfrm>
            <a:off x="294827" y="347744"/>
            <a:ext cx="1890000" cy="0"/>
          </a:xfrm>
          <a:prstGeom prst="straightConnector1">
            <a:avLst/>
          </a:prstGeom>
          <a:noFill/>
          <a:ln w="38100" cap="flat" cmpd="sng">
            <a:solidFill>
              <a:schemeClr val="dk2"/>
            </a:solidFill>
            <a:prstDash val="solid"/>
            <a:round/>
            <a:headEnd type="none" w="med" len="med"/>
            <a:tailEnd type="none" w="med" len="med"/>
          </a:ln>
        </p:spPr>
      </p:cxnSp>
      <p:sp>
        <p:nvSpPr>
          <p:cNvPr id="61" name="Google Shape;61;p10"/>
          <p:cNvSpPr txBox="1"/>
          <p:nvPr/>
        </p:nvSpPr>
        <p:spPr>
          <a:xfrm>
            <a:off x="2268400" y="654125"/>
            <a:ext cx="6545100" cy="4220700"/>
          </a:xfrm>
          <a:prstGeom prst="rect">
            <a:avLst/>
          </a:prstGeom>
          <a:noFill/>
          <a:ln>
            <a:noFill/>
          </a:ln>
        </p:spPr>
        <p:txBody>
          <a:bodyPr spcFirstLastPara="1" wrap="square" lIns="91425" tIns="91425" rIns="91425" bIns="91425" anchor="t" anchorCtr="0">
            <a:spAutoFit/>
          </a:bodyPr>
          <a:lstStyle/>
          <a:p>
            <a:pPr marL="457200" lvl="0" indent="-311150" algn="l" rtl="0">
              <a:lnSpc>
                <a:spcPct val="115000"/>
              </a:lnSpc>
              <a:spcBef>
                <a:spcPts val="1200"/>
              </a:spcBef>
              <a:spcAft>
                <a:spcPts val="0"/>
              </a:spcAft>
              <a:buClr>
                <a:schemeClr val="dk1"/>
              </a:buClr>
              <a:buSzPts val="1300"/>
              <a:buFont typeface="Inter"/>
              <a:buChar char="●"/>
            </a:pPr>
            <a:r>
              <a:rPr lang="en" sz="1300">
                <a:solidFill>
                  <a:schemeClr val="dk1"/>
                </a:solidFill>
                <a:latin typeface="Inter"/>
                <a:ea typeface="Inter"/>
                <a:cs typeface="Inter"/>
                <a:sym typeface="Inter"/>
              </a:rPr>
              <a:t>All communication should be appropriate for a professional audience of people of many different backgrounds. Sexual language and imagery are never appropriate in such a context, nor is language referring to personal qualities or characteristics or group membership.</a:t>
            </a:r>
            <a:endParaRPr sz="1300">
              <a:solidFill>
                <a:schemeClr val="dk1"/>
              </a:solidFill>
              <a:latin typeface="Inter"/>
              <a:ea typeface="Inter"/>
              <a:cs typeface="Inter"/>
              <a:sym typeface="Inter"/>
            </a:endParaRPr>
          </a:p>
          <a:p>
            <a:pPr marL="457200" lvl="0" indent="-311150" algn="l" rtl="0">
              <a:lnSpc>
                <a:spcPct val="115000"/>
              </a:lnSpc>
              <a:spcBef>
                <a:spcPts val="0"/>
              </a:spcBef>
              <a:spcAft>
                <a:spcPts val="0"/>
              </a:spcAft>
              <a:buSzPts val="1300"/>
              <a:buChar char="●"/>
            </a:pPr>
            <a:r>
              <a:rPr lang="en" sz="1300">
                <a:solidFill>
                  <a:schemeClr val="dk1"/>
                </a:solidFill>
                <a:latin typeface="Inter"/>
                <a:ea typeface="Inter"/>
                <a:cs typeface="Inter"/>
                <a:sym typeface="Inter"/>
              </a:rPr>
              <a:t>Empathise and be respectful of others. Be agreeable even when you disagree. Be polite even if there is cause to complain. Do not use insulting language, harass anyone, impersonate people, or expose their private information.</a:t>
            </a:r>
            <a:endParaRPr sz="1300">
              <a:solidFill>
                <a:schemeClr val="dk1"/>
              </a:solidFill>
              <a:latin typeface="Inter"/>
              <a:ea typeface="Inter"/>
              <a:cs typeface="Inter"/>
              <a:sym typeface="Inter"/>
            </a:endParaRPr>
          </a:p>
          <a:p>
            <a:pPr marL="457200" lvl="0" indent="-311150" algn="l" rtl="0">
              <a:lnSpc>
                <a:spcPct val="115000"/>
              </a:lnSpc>
              <a:spcBef>
                <a:spcPts val="0"/>
              </a:spcBef>
              <a:spcAft>
                <a:spcPts val="0"/>
              </a:spcAft>
              <a:buSzPts val="1300"/>
              <a:buChar char="●"/>
            </a:pPr>
            <a:r>
              <a:rPr lang="en" sz="1300">
                <a:solidFill>
                  <a:schemeClr val="dk1"/>
                </a:solidFill>
                <a:latin typeface="Inter"/>
                <a:ea typeface="Inter"/>
                <a:cs typeface="Inter"/>
                <a:sym typeface="Inter"/>
              </a:rPr>
              <a:t>Be encouraging. Include others in the conversation where appropriate and value their contributions. Additionally, avoid jargon, slang, and cultural references that can exclude others from engaging.</a:t>
            </a:r>
            <a:endParaRPr sz="1300">
              <a:solidFill>
                <a:schemeClr val="dk1"/>
              </a:solidFill>
              <a:latin typeface="Inter"/>
              <a:ea typeface="Inter"/>
              <a:cs typeface="Inter"/>
              <a:sym typeface="Inter"/>
            </a:endParaRPr>
          </a:p>
          <a:p>
            <a:pPr marL="457200" lvl="0" indent="-311150" algn="l" rtl="0">
              <a:lnSpc>
                <a:spcPct val="115000"/>
              </a:lnSpc>
              <a:spcBef>
                <a:spcPts val="0"/>
              </a:spcBef>
              <a:spcAft>
                <a:spcPts val="0"/>
              </a:spcAft>
              <a:buSzPts val="1300"/>
              <a:buChar char="●"/>
            </a:pPr>
            <a:r>
              <a:rPr lang="en" sz="1300">
                <a:solidFill>
                  <a:schemeClr val="dk1"/>
                </a:solidFill>
                <a:latin typeface="Inter"/>
                <a:ea typeface="Inter"/>
                <a:cs typeface="Inter"/>
                <a:sym typeface="Inter"/>
              </a:rPr>
              <a:t>Participate constructively. Aim to improve the discussion and ensure that your contribution is on topic and helpful for others. Never post spam or attempt to mislead others.</a:t>
            </a:r>
            <a:endParaRPr sz="1300">
              <a:solidFill>
                <a:schemeClr val="dk1"/>
              </a:solidFill>
              <a:latin typeface="Inter"/>
              <a:ea typeface="Inter"/>
              <a:cs typeface="Inter"/>
              <a:sym typeface="Inter"/>
            </a:endParaRPr>
          </a:p>
          <a:p>
            <a:pPr marL="457200" lvl="0" indent="-311150" algn="l" rtl="0">
              <a:lnSpc>
                <a:spcPct val="115000"/>
              </a:lnSpc>
              <a:spcBef>
                <a:spcPts val="0"/>
              </a:spcBef>
              <a:spcAft>
                <a:spcPts val="0"/>
              </a:spcAft>
              <a:buSzPts val="1300"/>
              <a:buChar char="●"/>
            </a:pPr>
            <a:r>
              <a:rPr lang="en" sz="1300">
                <a:solidFill>
                  <a:schemeClr val="dk1"/>
                </a:solidFill>
                <a:latin typeface="Inter"/>
                <a:ea typeface="Inter"/>
                <a:cs typeface="Inter"/>
                <a:sym typeface="Inter"/>
              </a:rPr>
              <a:t>CoC violations = removal from the meeting. Read more at </a:t>
            </a:r>
            <a:r>
              <a:rPr lang="en" sz="1300" u="sng">
                <a:solidFill>
                  <a:srgbClr val="3DB1C8"/>
                </a:solidFill>
                <a:latin typeface="Inter"/>
                <a:ea typeface="Inter"/>
                <a:cs typeface="Inter"/>
                <a:sym typeface="Inter"/>
                <a:hlinkClick r:id="rId4">
                  <a:extLst>
                    <a:ext uri="{A12FA001-AC4F-418D-AE19-62706E023703}">
                      <ahyp:hlinkClr xmlns:ahyp="http://schemas.microsoft.com/office/drawing/2018/hyperlinkcolor" val="tx"/>
                    </a:ext>
                  </a:extLst>
                </a:hlinkClick>
              </a:rPr>
              <a:t>crossref.org/code-of-conduct</a:t>
            </a:r>
            <a:r>
              <a:rPr lang="en" sz="1300">
                <a:solidFill>
                  <a:schemeClr val="dk1"/>
                </a:solidFill>
                <a:latin typeface="Inter"/>
                <a:ea typeface="Inter"/>
                <a:cs typeface="Inter"/>
                <a:sym typeface="Inter"/>
              </a:rPr>
              <a:t>.</a:t>
            </a:r>
            <a:endParaRPr sz="1300">
              <a:solidFill>
                <a:schemeClr val="dk1"/>
              </a:solidFill>
              <a:latin typeface="Inter"/>
              <a:ea typeface="Inter"/>
              <a:cs typeface="Inter"/>
              <a:sym typeface="Inter"/>
            </a:endParaRPr>
          </a:p>
          <a:p>
            <a:pPr marL="0" lvl="0" indent="457200" algn="l" rtl="0">
              <a:lnSpc>
                <a:spcPct val="115000"/>
              </a:lnSpc>
              <a:spcBef>
                <a:spcPts val="1200"/>
              </a:spcBef>
              <a:spcAft>
                <a:spcPts val="1200"/>
              </a:spcAft>
              <a:buNone/>
            </a:pPr>
            <a:r>
              <a:rPr lang="en" sz="1300">
                <a:solidFill>
                  <a:schemeClr val="dk1"/>
                </a:solidFill>
                <a:latin typeface="Inter"/>
                <a:ea typeface="Inter"/>
                <a:cs typeface="Inter"/>
                <a:sym typeface="Inter"/>
              </a:rPr>
              <a:t>Reports may be sent—in confidence—to: </a:t>
            </a:r>
            <a:r>
              <a:rPr lang="en" sz="1300" u="sng">
                <a:solidFill>
                  <a:srgbClr val="3DB1C8"/>
                </a:solidFill>
                <a:latin typeface="Inter"/>
                <a:ea typeface="Inter"/>
                <a:cs typeface="Inter"/>
                <a:sym typeface="Inter"/>
                <a:hlinkClick r:id="rId5">
                  <a:extLst>
                    <a:ext uri="{A12FA001-AC4F-418D-AE19-62706E023703}">
                      <ahyp:hlinkClr xmlns:ahyp="http://schemas.microsoft.com/office/drawing/2018/hyperlinkcolor" val="tx"/>
                    </a:ext>
                  </a:extLst>
                </a:hlinkClick>
              </a:rPr>
              <a:t>conduct@crossref.org</a:t>
            </a:r>
            <a:endParaRPr sz="1300">
              <a:solidFill>
                <a:schemeClr val="dk1"/>
              </a:solidFill>
              <a:latin typeface="Inter"/>
              <a:ea typeface="Inter"/>
              <a:cs typeface="Inter"/>
              <a:sym typeface="Inter"/>
            </a:endParaRPr>
          </a:p>
        </p:txBody>
      </p:sp>
      <p:cxnSp>
        <p:nvCxnSpPr>
          <p:cNvPr id="62" name="Google Shape;62;p10"/>
          <p:cNvCxnSpPr/>
          <p:nvPr/>
        </p:nvCxnSpPr>
        <p:spPr>
          <a:xfrm>
            <a:off x="2498039" y="347744"/>
            <a:ext cx="6361800" cy="0"/>
          </a:xfrm>
          <a:prstGeom prst="straightConnector1">
            <a:avLst/>
          </a:prstGeom>
          <a:noFill/>
          <a:ln w="38100" cap="flat" cmpd="sng">
            <a:solidFill>
              <a:schemeClr val="dk2"/>
            </a:solidFill>
            <a:prstDash val="solid"/>
            <a:round/>
            <a:headEnd type="none" w="med" len="med"/>
            <a:tailEnd type="none" w="med" len="med"/>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a - code of conduct 1">
  <p:cSld name="TITLE_1_1_1_1_1_1_1_1_1_1_1_3">
    <p:bg>
      <p:bgPr>
        <a:blipFill>
          <a:blip r:embed="rId2">
            <a:alphaModFix/>
          </a:blip>
          <a:stretch>
            <a:fillRect/>
          </a:stretch>
        </a:blipFill>
        <a:effectLst/>
      </p:bgPr>
    </p:bg>
    <p:spTree>
      <p:nvGrpSpPr>
        <p:cNvPr id="1" name="Shape 63"/>
        <p:cNvGrpSpPr/>
        <p:nvPr/>
      </p:nvGrpSpPr>
      <p:grpSpPr>
        <a:xfrm>
          <a:off x="0" y="0"/>
          <a:ext cx="0" cy="0"/>
          <a:chOff x="0" y="0"/>
          <a:chExt cx="0" cy="0"/>
        </a:xfrm>
      </p:grpSpPr>
      <p:pic>
        <p:nvPicPr>
          <p:cNvPr id="64" name="Google Shape;64;p11" title="Crossref-ColourIcon.png"/>
          <p:cNvPicPr preferRelativeResize="0"/>
          <p:nvPr/>
        </p:nvPicPr>
        <p:blipFill>
          <a:blip r:embed="rId3">
            <a:alphaModFix/>
          </a:blip>
          <a:stretch>
            <a:fillRect/>
          </a:stretch>
        </p:blipFill>
        <p:spPr>
          <a:xfrm>
            <a:off x="8384476" y="4292131"/>
            <a:ext cx="354626" cy="515882"/>
          </a:xfrm>
          <a:prstGeom prst="rect">
            <a:avLst/>
          </a:prstGeom>
          <a:noFill/>
          <a:ln>
            <a:noFill/>
          </a:ln>
        </p:spPr>
      </p:pic>
      <p:sp>
        <p:nvSpPr>
          <p:cNvPr id="65" name="Google Shape;65;p11"/>
          <p:cNvSpPr txBox="1"/>
          <p:nvPr/>
        </p:nvSpPr>
        <p:spPr>
          <a:xfrm>
            <a:off x="218050" y="654125"/>
            <a:ext cx="1966800" cy="1686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1800" b="1">
                <a:solidFill>
                  <a:schemeClr val="dk1"/>
                </a:solidFill>
                <a:latin typeface="Inter"/>
                <a:ea typeface="Inter"/>
                <a:cs typeface="Inter"/>
                <a:sym typeface="Inter"/>
              </a:rPr>
              <a:t>All engagement with Crossref should be safe and productive for everyone.</a:t>
            </a:r>
            <a:endParaRPr sz="1800" b="1">
              <a:solidFill>
                <a:schemeClr val="dk1"/>
              </a:solidFill>
              <a:latin typeface="Inter"/>
              <a:ea typeface="Inter"/>
              <a:cs typeface="Inter"/>
              <a:sym typeface="Inter"/>
            </a:endParaRPr>
          </a:p>
          <a:p>
            <a:pPr marL="0" lvl="0" indent="0" algn="l" rtl="0">
              <a:lnSpc>
                <a:spcPct val="115000"/>
              </a:lnSpc>
              <a:spcBef>
                <a:spcPts val="1200"/>
              </a:spcBef>
              <a:spcAft>
                <a:spcPts val="0"/>
              </a:spcAft>
              <a:buNone/>
            </a:pPr>
            <a:endParaRPr sz="1800" b="1">
              <a:solidFill>
                <a:schemeClr val="dk1"/>
              </a:solidFill>
              <a:latin typeface="Inter"/>
              <a:ea typeface="Inter"/>
              <a:cs typeface="Inter"/>
              <a:sym typeface="Inter"/>
            </a:endParaRPr>
          </a:p>
          <a:p>
            <a:pPr marL="0" lvl="1" indent="-88900" algn="l" rtl="0">
              <a:spcBef>
                <a:spcPts val="1200"/>
              </a:spcBef>
              <a:spcAft>
                <a:spcPts val="0"/>
              </a:spcAft>
              <a:buSzPts val="1400"/>
              <a:buNone/>
            </a:pPr>
            <a:endParaRPr/>
          </a:p>
          <a:p>
            <a:pPr marL="0" lvl="2" indent="-88900" algn="l" rtl="0">
              <a:spcBef>
                <a:spcPts val="0"/>
              </a:spcBef>
              <a:spcAft>
                <a:spcPts val="0"/>
              </a:spcAft>
              <a:buSzPts val="1400"/>
              <a:buNone/>
            </a:pPr>
            <a:endParaRPr/>
          </a:p>
          <a:p>
            <a:pPr marL="0" lvl="3" indent="-88900" algn="l" rtl="0">
              <a:spcBef>
                <a:spcPts val="0"/>
              </a:spcBef>
              <a:spcAft>
                <a:spcPts val="0"/>
              </a:spcAft>
              <a:buSzPts val="1400"/>
              <a:buNone/>
            </a:pPr>
            <a:endParaRPr/>
          </a:p>
          <a:p>
            <a:pPr marL="0" lvl="4" indent="-88900" algn="l" rtl="0">
              <a:spcBef>
                <a:spcPts val="0"/>
              </a:spcBef>
              <a:spcAft>
                <a:spcPts val="0"/>
              </a:spcAft>
              <a:buSzPts val="1400"/>
              <a:buNone/>
            </a:pPr>
            <a:endParaRPr/>
          </a:p>
          <a:p>
            <a:pPr marL="0" lvl="5" indent="-88900" algn="l" rtl="0">
              <a:spcBef>
                <a:spcPts val="0"/>
              </a:spcBef>
              <a:spcAft>
                <a:spcPts val="0"/>
              </a:spcAft>
              <a:buSzPts val="1400"/>
              <a:buNone/>
            </a:pPr>
            <a:endParaRPr/>
          </a:p>
          <a:p>
            <a:pPr marL="0" lvl="6" indent="-88900" algn="l" rtl="0">
              <a:spcBef>
                <a:spcPts val="0"/>
              </a:spcBef>
              <a:spcAft>
                <a:spcPts val="0"/>
              </a:spcAft>
              <a:buSzPts val="1400"/>
              <a:buNone/>
            </a:pPr>
            <a:endParaRPr/>
          </a:p>
          <a:p>
            <a:pPr marL="0" lvl="7" indent="-88900" algn="l" rtl="0">
              <a:spcBef>
                <a:spcPts val="0"/>
              </a:spcBef>
              <a:spcAft>
                <a:spcPts val="0"/>
              </a:spcAft>
              <a:buSzPts val="1400"/>
              <a:buNone/>
            </a:pPr>
            <a:endParaRPr/>
          </a:p>
          <a:p>
            <a:pPr marL="0" lvl="8" indent="-88900" algn="l" rtl="0">
              <a:spcBef>
                <a:spcPts val="0"/>
              </a:spcBef>
              <a:spcAft>
                <a:spcPts val="0"/>
              </a:spcAft>
              <a:buSzPts val="1400"/>
              <a:buNone/>
            </a:pPr>
            <a:endParaRPr/>
          </a:p>
          <a:p>
            <a:pPr marL="0" lvl="0" indent="0" algn="l" rtl="0">
              <a:lnSpc>
                <a:spcPct val="115000"/>
              </a:lnSpc>
              <a:spcBef>
                <a:spcPts val="1200"/>
              </a:spcBef>
              <a:spcAft>
                <a:spcPts val="1200"/>
              </a:spcAft>
              <a:buNone/>
            </a:pPr>
            <a:endParaRPr sz="1800" b="1">
              <a:solidFill>
                <a:schemeClr val="dk1"/>
              </a:solidFill>
              <a:latin typeface="Inter"/>
              <a:ea typeface="Inter"/>
              <a:cs typeface="Inter"/>
              <a:sym typeface="Inter"/>
            </a:endParaRPr>
          </a:p>
        </p:txBody>
      </p:sp>
      <p:cxnSp>
        <p:nvCxnSpPr>
          <p:cNvPr id="66" name="Google Shape;66;p11"/>
          <p:cNvCxnSpPr/>
          <p:nvPr/>
        </p:nvCxnSpPr>
        <p:spPr>
          <a:xfrm>
            <a:off x="294827" y="347744"/>
            <a:ext cx="1890000" cy="0"/>
          </a:xfrm>
          <a:prstGeom prst="straightConnector1">
            <a:avLst/>
          </a:prstGeom>
          <a:noFill/>
          <a:ln w="38100" cap="flat" cmpd="sng">
            <a:solidFill>
              <a:schemeClr val="dk2"/>
            </a:solidFill>
            <a:prstDash val="solid"/>
            <a:round/>
            <a:headEnd type="none" w="med" len="med"/>
            <a:tailEnd type="none" w="med" len="med"/>
          </a:ln>
        </p:spPr>
      </p:cxnSp>
      <p:sp>
        <p:nvSpPr>
          <p:cNvPr id="67" name="Google Shape;67;p11"/>
          <p:cNvSpPr txBox="1"/>
          <p:nvPr/>
        </p:nvSpPr>
        <p:spPr>
          <a:xfrm>
            <a:off x="2268400" y="654125"/>
            <a:ext cx="6545100" cy="4220700"/>
          </a:xfrm>
          <a:prstGeom prst="rect">
            <a:avLst/>
          </a:prstGeom>
          <a:noFill/>
          <a:ln>
            <a:noFill/>
          </a:ln>
        </p:spPr>
        <p:txBody>
          <a:bodyPr spcFirstLastPara="1" wrap="square" lIns="91425" tIns="91425" rIns="91425" bIns="91425" anchor="t" anchorCtr="0">
            <a:spAutoFit/>
          </a:bodyPr>
          <a:lstStyle/>
          <a:p>
            <a:pPr marL="457200" lvl="0" indent="-311150" algn="l" rtl="0">
              <a:lnSpc>
                <a:spcPct val="115000"/>
              </a:lnSpc>
              <a:spcBef>
                <a:spcPts val="1200"/>
              </a:spcBef>
              <a:spcAft>
                <a:spcPts val="0"/>
              </a:spcAft>
              <a:buClr>
                <a:schemeClr val="dk1"/>
              </a:buClr>
              <a:buSzPts val="1300"/>
              <a:buFont typeface="Inter"/>
              <a:buChar char="●"/>
            </a:pPr>
            <a:r>
              <a:rPr lang="en" sz="1300">
                <a:solidFill>
                  <a:schemeClr val="dk1"/>
                </a:solidFill>
                <a:latin typeface="Inter"/>
                <a:ea typeface="Inter"/>
                <a:cs typeface="Inter"/>
                <a:sym typeface="Inter"/>
              </a:rPr>
              <a:t>All communication should be appropriate for a professional audience of people of many different backgrounds. Sexual language and imagery are never appropriate in such a context, nor is language referring to personal qualities or characteristics or group membership.</a:t>
            </a:r>
            <a:endParaRPr sz="1300">
              <a:solidFill>
                <a:schemeClr val="dk1"/>
              </a:solidFill>
              <a:latin typeface="Inter"/>
              <a:ea typeface="Inter"/>
              <a:cs typeface="Inter"/>
              <a:sym typeface="Inter"/>
            </a:endParaRPr>
          </a:p>
          <a:p>
            <a:pPr marL="457200" lvl="0" indent="-311150" algn="l" rtl="0">
              <a:lnSpc>
                <a:spcPct val="115000"/>
              </a:lnSpc>
              <a:spcBef>
                <a:spcPts val="0"/>
              </a:spcBef>
              <a:spcAft>
                <a:spcPts val="0"/>
              </a:spcAft>
              <a:buSzPts val="1300"/>
              <a:buChar char="●"/>
            </a:pPr>
            <a:r>
              <a:rPr lang="en" sz="1300">
                <a:solidFill>
                  <a:schemeClr val="dk1"/>
                </a:solidFill>
                <a:latin typeface="Inter"/>
                <a:ea typeface="Inter"/>
                <a:cs typeface="Inter"/>
                <a:sym typeface="Inter"/>
              </a:rPr>
              <a:t>Empathise and be respectful of others. Be agreeable even when you disagree. Be polite even if there is cause to complain. Do not use insulting language, harass anyone, impersonate people, or expose their private information.</a:t>
            </a:r>
            <a:endParaRPr sz="1300">
              <a:solidFill>
                <a:schemeClr val="dk1"/>
              </a:solidFill>
              <a:latin typeface="Inter"/>
              <a:ea typeface="Inter"/>
              <a:cs typeface="Inter"/>
              <a:sym typeface="Inter"/>
            </a:endParaRPr>
          </a:p>
          <a:p>
            <a:pPr marL="457200" lvl="0" indent="-311150" algn="l" rtl="0">
              <a:lnSpc>
                <a:spcPct val="115000"/>
              </a:lnSpc>
              <a:spcBef>
                <a:spcPts val="0"/>
              </a:spcBef>
              <a:spcAft>
                <a:spcPts val="0"/>
              </a:spcAft>
              <a:buSzPts val="1300"/>
              <a:buChar char="●"/>
            </a:pPr>
            <a:r>
              <a:rPr lang="en" sz="1300">
                <a:solidFill>
                  <a:schemeClr val="dk1"/>
                </a:solidFill>
                <a:latin typeface="Inter"/>
                <a:ea typeface="Inter"/>
                <a:cs typeface="Inter"/>
                <a:sym typeface="Inter"/>
              </a:rPr>
              <a:t>Be encouraging. Include others in the conversation where appropriate and value their contributions. Additionally, avoid jargon, slang, and cultural references that can exclude others from engaging.</a:t>
            </a:r>
            <a:endParaRPr sz="1300">
              <a:solidFill>
                <a:schemeClr val="dk1"/>
              </a:solidFill>
              <a:latin typeface="Inter"/>
              <a:ea typeface="Inter"/>
              <a:cs typeface="Inter"/>
              <a:sym typeface="Inter"/>
            </a:endParaRPr>
          </a:p>
          <a:p>
            <a:pPr marL="457200" lvl="0" indent="-311150" algn="l" rtl="0">
              <a:lnSpc>
                <a:spcPct val="115000"/>
              </a:lnSpc>
              <a:spcBef>
                <a:spcPts val="0"/>
              </a:spcBef>
              <a:spcAft>
                <a:spcPts val="0"/>
              </a:spcAft>
              <a:buSzPts val="1300"/>
              <a:buChar char="●"/>
            </a:pPr>
            <a:r>
              <a:rPr lang="en" sz="1300">
                <a:solidFill>
                  <a:schemeClr val="dk1"/>
                </a:solidFill>
                <a:latin typeface="Inter"/>
                <a:ea typeface="Inter"/>
                <a:cs typeface="Inter"/>
                <a:sym typeface="Inter"/>
              </a:rPr>
              <a:t>Participate constructively. Aim to improve the discussion and ensure that your contribution is on topic and helpful for others. Never post spam or attempt to mislead others.</a:t>
            </a:r>
            <a:endParaRPr sz="1300">
              <a:solidFill>
                <a:schemeClr val="dk1"/>
              </a:solidFill>
              <a:latin typeface="Inter"/>
              <a:ea typeface="Inter"/>
              <a:cs typeface="Inter"/>
              <a:sym typeface="Inter"/>
            </a:endParaRPr>
          </a:p>
          <a:p>
            <a:pPr marL="457200" lvl="0" indent="-311150" algn="l" rtl="0">
              <a:lnSpc>
                <a:spcPct val="115000"/>
              </a:lnSpc>
              <a:spcBef>
                <a:spcPts val="0"/>
              </a:spcBef>
              <a:spcAft>
                <a:spcPts val="0"/>
              </a:spcAft>
              <a:buSzPts val="1300"/>
              <a:buChar char="●"/>
            </a:pPr>
            <a:r>
              <a:rPr lang="en" sz="1300">
                <a:solidFill>
                  <a:schemeClr val="dk1"/>
                </a:solidFill>
                <a:latin typeface="Inter"/>
                <a:ea typeface="Inter"/>
                <a:cs typeface="Inter"/>
                <a:sym typeface="Inter"/>
              </a:rPr>
              <a:t>CoC violations = removal from the meeting. Read more at </a:t>
            </a:r>
            <a:r>
              <a:rPr lang="en" sz="1300" u="sng">
                <a:solidFill>
                  <a:srgbClr val="3DB1C8"/>
                </a:solidFill>
                <a:latin typeface="Inter"/>
                <a:ea typeface="Inter"/>
                <a:cs typeface="Inter"/>
                <a:sym typeface="Inter"/>
                <a:hlinkClick r:id="rId4">
                  <a:extLst>
                    <a:ext uri="{A12FA001-AC4F-418D-AE19-62706E023703}">
                      <ahyp:hlinkClr xmlns:ahyp="http://schemas.microsoft.com/office/drawing/2018/hyperlinkcolor" val="tx"/>
                    </a:ext>
                  </a:extLst>
                </a:hlinkClick>
              </a:rPr>
              <a:t>crossref.org/code-of-conduct</a:t>
            </a:r>
            <a:r>
              <a:rPr lang="en" sz="1300">
                <a:solidFill>
                  <a:schemeClr val="dk1"/>
                </a:solidFill>
                <a:latin typeface="Inter"/>
                <a:ea typeface="Inter"/>
                <a:cs typeface="Inter"/>
                <a:sym typeface="Inter"/>
              </a:rPr>
              <a:t>.</a:t>
            </a:r>
            <a:endParaRPr sz="1300">
              <a:solidFill>
                <a:schemeClr val="dk1"/>
              </a:solidFill>
              <a:latin typeface="Inter"/>
              <a:ea typeface="Inter"/>
              <a:cs typeface="Inter"/>
              <a:sym typeface="Inter"/>
            </a:endParaRPr>
          </a:p>
          <a:p>
            <a:pPr marL="0" lvl="0" indent="457200" algn="l" rtl="0">
              <a:lnSpc>
                <a:spcPct val="115000"/>
              </a:lnSpc>
              <a:spcBef>
                <a:spcPts val="1200"/>
              </a:spcBef>
              <a:spcAft>
                <a:spcPts val="1200"/>
              </a:spcAft>
              <a:buNone/>
            </a:pPr>
            <a:r>
              <a:rPr lang="en" sz="1300">
                <a:solidFill>
                  <a:schemeClr val="dk1"/>
                </a:solidFill>
                <a:latin typeface="Inter"/>
                <a:ea typeface="Inter"/>
                <a:cs typeface="Inter"/>
                <a:sym typeface="Inter"/>
              </a:rPr>
              <a:t>Reports may be sent—in confidence—to: </a:t>
            </a:r>
            <a:r>
              <a:rPr lang="en" sz="1300" u="sng">
                <a:solidFill>
                  <a:srgbClr val="3DB1C8"/>
                </a:solidFill>
                <a:latin typeface="Inter"/>
                <a:ea typeface="Inter"/>
                <a:cs typeface="Inter"/>
                <a:sym typeface="Inter"/>
                <a:hlinkClick r:id="rId5">
                  <a:extLst>
                    <a:ext uri="{A12FA001-AC4F-418D-AE19-62706E023703}">
                      <ahyp:hlinkClr xmlns:ahyp="http://schemas.microsoft.com/office/drawing/2018/hyperlinkcolor" val="tx"/>
                    </a:ext>
                  </a:extLst>
                </a:hlinkClick>
              </a:rPr>
              <a:t>conduct@crossref.org</a:t>
            </a:r>
            <a:endParaRPr sz="1300">
              <a:solidFill>
                <a:schemeClr val="dk1"/>
              </a:solidFill>
              <a:latin typeface="Inter"/>
              <a:ea typeface="Inter"/>
              <a:cs typeface="Inter"/>
              <a:sym typeface="Inter"/>
            </a:endParaRPr>
          </a:p>
        </p:txBody>
      </p:sp>
      <p:cxnSp>
        <p:nvCxnSpPr>
          <p:cNvPr id="68" name="Google Shape;68;p11"/>
          <p:cNvCxnSpPr/>
          <p:nvPr/>
        </p:nvCxnSpPr>
        <p:spPr>
          <a:xfrm>
            <a:off x="2498039" y="347744"/>
            <a:ext cx="6361800" cy="0"/>
          </a:xfrm>
          <a:prstGeom prst="straightConnector1">
            <a:avLst/>
          </a:prstGeom>
          <a:noFill/>
          <a:ln w="38100" cap="flat" cmpd="sng">
            <a:solidFill>
              <a:schemeClr val="dk2"/>
            </a:solidFill>
            <a:prstDash val="solid"/>
            <a:round/>
            <a:headEnd type="none" w="med" len="med"/>
            <a:tailEnd type="none" w="med" len="med"/>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2 - content - policy or legal">
  <p:cSld name="TITLE_1_1_1_1_1_1_1_1_1_1_1_2">
    <p:bg>
      <p:bgPr>
        <a:blipFill>
          <a:blip r:embed="rId2">
            <a:alphaModFix/>
          </a:blip>
          <a:stretch>
            <a:fillRect/>
          </a:stretch>
        </a:blipFill>
        <a:effectLst/>
      </p:bgPr>
    </p:bg>
    <p:spTree>
      <p:nvGrpSpPr>
        <p:cNvPr id="1" name="Shape 69"/>
        <p:cNvGrpSpPr/>
        <p:nvPr/>
      </p:nvGrpSpPr>
      <p:grpSpPr>
        <a:xfrm>
          <a:off x="0" y="0"/>
          <a:ext cx="0" cy="0"/>
          <a:chOff x="0" y="0"/>
          <a:chExt cx="0" cy="0"/>
        </a:xfrm>
      </p:grpSpPr>
      <p:sp>
        <p:nvSpPr>
          <p:cNvPr id="70" name="Google Shape;70;p12"/>
          <p:cNvSpPr txBox="1">
            <a:spLocks noGrp="1"/>
          </p:cNvSpPr>
          <p:nvPr>
            <p:ph type="body" idx="1"/>
          </p:nvPr>
        </p:nvSpPr>
        <p:spPr>
          <a:xfrm>
            <a:off x="2268400" y="654125"/>
            <a:ext cx="6470700" cy="36381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71" name="Google Shape;71;p12"/>
          <p:cNvSpPr txBox="1">
            <a:spLocks noGrp="1"/>
          </p:cNvSpPr>
          <p:nvPr>
            <p:ph type="subTitle" idx="2"/>
          </p:nvPr>
        </p:nvSpPr>
        <p:spPr>
          <a:xfrm>
            <a:off x="214325" y="654125"/>
            <a:ext cx="2047200" cy="3441600"/>
          </a:xfrm>
          <a:prstGeom prst="rect">
            <a:avLst/>
          </a:prstGeom>
        </p:spPr>
        <p:txBody>
          <a:bodyPr spcFirstLastPara="1" wrap="square" lIns="91425" tIns="91425" rIns="91425" bIns="91425" anchor="t" anchorCtr="0">
            <a:normAutofit/>
          </a:bodyPr>
          <a:lstStyle>
            <a:lvl1pPr lvl="0">
              <a:spcBef>
                <a:spcPts val="0"/>
              </a:spcBef>
              <a:spcAft>
                <a:spcPts val="0"/>
              </a:spcAft>
              <a:buClr>
                <a:srgbClr val="535353"/>
              </a:buClr>
              <a:buSzPts val="2800"/>
              <a:buFont typeface="Inter SemiBold"/>
              <a:buNone/>
              <a:defRPr sz="2800">
                <a:solidFill>
                  <a:srgbClr val="535353"/>
                </a:solidFill>
                <a:latin typeface="Inter SemiBold"/>
                <a:ea typeface="Inter SemiBold"/>
                <a:cs typeface="Inter SemiBold"/>
                <a:sym typeface="Inter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2" name="Google Shape;72;p12" title="Crossref-ColourIcon.png"/>
          <p:cNvPicPr preferRelativeResize="0"/>
          <p:nvPr/>
        </p:nvPicPr>
        <p:blipFill>
          <a:blip r:embed="rId3">
            <a:alphaModFix/>
          </a:blip>
          <a:stretch>
            <a:fillRect/>
          </a:stretch>
        </p:blipFill>
        <p:spPr>
          <a:xfrm>
            <a:off x="8384476" y="4292131"/>
            <a:ext cx="354626" cy="515882"/>
          </a:xfrm>
          <a:prstGeom prst="rect">
            <a:avLst/>
          </a:prstGeom>
          <a:noFill/>
          <a:ln>
            <a:noFill/>
          </a:ln>
        </p:spPr>
      </p:pic>
      <p:cxnSp>
        <p:nvCxnSpPr>
          <p:cNvPr id="73" name="Google Shape;73;p12"/>
          <p:cNvCxnSpPr/>
          <p:nvPr/>
        </p:nvCxnSpPr>
        <p:spPr>
          <a:xfrm>
            <a:off x="294827" y="347744"/>
            <a:ext cx="1890000" cy="0"/>
          </a:xfrm>
          <a:prstGeom prst="straightConnector1">
            <a:avLst/>
          </a:prstGeom>
          <a:noFill/>
          <a:ln w="38100" cap="flat" cmpd="sng">
            <a:solidFill>
              <a:schemeClr val="dk2"/>
            </a:solidFill>
            <a:prstDash val="solid"/>
            <a:round/>
            <a:headEnd type="none" w="med" len="med"/>
            <a:tailEnd type="none" w="med" len="med"/>
          </a:ln>
        </p:spPr>
      </p:cxnSp>
      <p:cxnSp>
        <p:nvCxnSpPr>
          <p:cNvPr id="74" name="Google Shape;74;p12"/>
          <p:cNvCxnSpPr/>
          <p:nvPr/>
        </p:nvCxnSpPr>
        <p:spPr>
          <a:xfrm>
            <a:off x="2498039" y="347744"/>
            <a:ext cx="6361800" cy="0"/>
          </a:xfrm>
          <a:prstGeom prst="straightConnector1">
            <a:avLst/>
          </a:prstGeom>
          <a:noFill/>
          <a:ln w="38100" cap="flat" cmpd="sng">
            <a:solidFill>
              <a:schemeClr val="dk2"/>
            </a:solidFill>
            <a:prstDash val="solid"/>
            <a:round/>
            <a:headEnd type="none" w="med" len="med"/>
            <a:tailEnd type="none" w="med" len="med"/>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 - content - mission">
  <p:cSld name="TITLE_1_1_1_1_1_1_1_1_1_1_1_2_1">
    <p:bg>
      <p:bgPr>
        <a:blipFill>
          <a:blip r:embed="rId2">
            <a:alphaModFix/>
          </a:blip>
          <a:stretch>
            <a:fillRect/>
          </a:stretch>
        </a:blipFill>
        <a:effectLst/>
      </p:bgPr>
    </p:bg>
    <p:spTree>
      <p:nvGrpSpPr>
        <p:cNvPr id="1" name="Shape 75"/>
        <p:cNvGrpSpPr/>
        <p:nvPr/>
      </p:nvGrpSpPr>
      <p:grpSpPr>
        <a:xfrm>
          <a:off x="0" y="0"/>
          <a:ext cx="0" cy="0"/>
          <a:chOff x="0" y="0"/>
          <a:chExt cx="0" cy="0"/>
        </a:xfrm>
      </p:grpSpPr>
      <p:pic>
        <p:nvPicPr>
          <p:cNvPr id="76" name="Google Shape;76;p13" title="Crossref-ColourIcon.png"/>
          <p:cNvPicPr preferRelativeResize="0"/>
          <p:nvPr/>
        </p:nvPicPr>
        <p:blipFill>
          <a:blip r:embed="rId3">
            <a:alphaModFix/>
          </a:blip>
          <a:stretch>
            <a:fillRect/>
          </a:stretch>
        </p:blipFill>
        <p:spPr>
          <a:xfrm>
            <a:off x="8384476" y="4292131"/>
            <a:ext cx="354626" cy="515882"/>
          </a:xfrm>
          <a:prstGeom prst="rect">
            <a:avLst/>
          </a:prstGeom>
          <a:noFill/>
          <a:ln>
            <a:noFill/>
          </a:ln>
        </p:spPr>
      </p:pic>
      <p:cxnSp>
        <p:nvCxnSpPr>
          <p:cNvPr id="77" name="Google Shape;77;p13"/>
          <p:cNvCxnSpPr/>
          <p:nvPr/>
        </p:nvCxnSpPr>
        <p:spPr>
          <a:xfrm>
            <a:off x="294827" y="347744"/>
            <a:ext cx="1890000" cy="0"/>
          </a:xfrm>
          <a:prstGeom prst="straightConnector1">
            <a:avLst/>
          </a:prstGeom>
          <a:noFill/>
          <a:ln w="38100" cap="flat" cmpd="sng">
            <a:solidFill>
              <a:schemeClr val="dk2"/>
            </a:solidFill>
            <a:prstDash val="solid"/>
            <a:round/>
            <a:headEnd type="none" w="med" len="med"/>
            <a:tailEnd type="none" w="med" len="med"/>
          </a:ln>
        </p:spPr>
      </p:cxnSp>
      <p:cxnSp>
        <p:nvCxnSpPr>
          <p:cNvPr id="78" name="Google Shape;78;p13"/>
          <p:cNvCxnSpPr/>
          <p:nvPr/>
        </p:nvCxnSpPr>
        <p:spPr>
          <a:xfrm>
            <a:off x="2498039" y="347744"/>
            <a:ext cx="6361800" cy="0"/>
          </a:xfrm>
          <a:prstGeom prst="straightConnector1">
            <a:avLst/>
          </a:prstGeom>
          <a:noFill/>
          <a:ln w="38100" cap="flat" cmpd="sng">
            <a:solidFill>
              <a:schemeClr val="dk2"/>
            </a:solidFill>
            <a:prstDash val="solid"/>
            <a:round/>
            <a:headEnd type="none" w="med" len="med"/>
            <a:tailEnd type="none" w="med" len="med"/>
          </a:ln>
        </p:spPr>
      </p:cxnSp>
      <p:sp>
        <p:nvSpPr>
          <p:cNvPr id="79" name="Google Shape;79;p13"/>
          <p:cNvSpPr txBox="1"/>
          <p:nvPr/>
        </p:nvSpPr>
        <p:spPr>
          <a:xfrm>
            <a:off x="2430100" y="654125"/>
            <a:ext cx="6309300" cy="1280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1600">
                <a:latin typeface="Inter"/>
                <a:ea typeface="Inter"/>
                <a:cs typeface="Inter"/>
                <a:sym typeface="Inter"/>
              </a:rPr>
              <a:t>We envision a rich and reusable open network of relationships connecting research organisations, people, things, and actions; a scholarly record that the global community can build on forever, for the benefit of society.</a:t>
            </a:r>
            <a:endParaRPr sz="1600">
              <a:latin typeface="Inter"/>
              <a:ea typeface="Inter"/>
              <a:cs typeface="Inter"/>
              <a:sym typeface="Inter"/>
            </a:endParaRPr>
          </a:p>
        </p:txBody>
      </p:sp>
      <p:sp>
        <p:nvSpPr>
          <p:cNvPr id="80" name="Google Shape;80;p13"/>
          <p:cNvSpPr txBox="1"/>
          <p:nvPr/>
        </p:nvSpPr>
        <p:spPr>
          <a:xfrm>
            <a:off x="195400" y="654125"/>
            <a:ext cx="1890000" cy="10467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1200"/>
              </a:spcAft>
              <a:buNone/>
            </a:pPr>
            <a:r>
              <a:rPr lang="en" sz="2800" b="1">
                <a:solidFill>
                  <a:schemeClr val="dk2"/>
                </a:solidFill>
                <a:latin typeface="Inter"/>
                <a:ea typeface="Inter"/>
                <a:cs typeface="Inter"/>
                <a:sym typeface="Inter"/>
              </a:rPr>
              <a:t>The vision</a:t>
            </a:r>
            <a:endParaRPr sz="2800" b="1">
              <a:solidFill>
                <a:schemeClr val="dk2"/>
              </a:solidFill>
              <a:latin typeface="Inter"/>
              <a:ea typeface="Inter"/>
              <a:cs typeface="Inter"/>
              <a:sym typeface="Inter"/>
            </a:endParaRPr>
          </a:p>
        </p:txBody>
      </p:sp>
      <p:sp>
        <p:nvSpPr>
          <p:cNvPr id="81" name="Google Shape;81;p13"/>
          <p:cNvSpPr txBox="1"/>
          <p:nvPr/>
        </p:nvSpPr>
        <p:spPr>
          <a:xfrm>
            <a:off x="2429950" y="2244442"/>
            <a:ext cx="6309300" cy="2130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600">
                <a:latin typeface="Inter"/>
                <a:ea typeface="Inter"/>
                <a:cs typeface="Inter"/>
                <a:sym typeface="Inter"/>
              </a:rPr>
              <a:t>Crossref makes research objects easy to find, cite, link, assess, and reuse. We’re a not-for-profit membership organisation that exists to make scholarly communications better. </a:t>
            </a:r>
            <a:endParaRPr sz="1600">
              <a:latin typeface="Inter"/>
              <a:ea typeface="Inter"/>
              <a:cs typeface="Inter"/>
              <a:sym typeface="Inter"/>
            </a:endParaRPr>
          </a:p>
          <a:p>
            <a:pPr marL="0" lvl="0" indent="0" algn="l" rtl="0">
              <a:lnSpc>
                <a:spcPct val="115000"/>
              </a:lnSpc>
              <a:spcBef>
                <a:spcPts val="0"/>
              </a:spcBef>
              <a:spcAft>
                <a:spcPts val="0"/>
              </a:spcAft>
              <a:buNone/>
            </a:pPr>
            <a:endParaRPr sz="1600">
              <a:latin typeface="Inter"/>
              <a:ea typeface="Inter"/>
              <a:cs typeface="Inter"/>
              <a:sym typeface="Inter"/>
            </a:endParaRPr>
          </a:p>
          <a:p>
            <a:pPr marL="0" lvl="0" indent="0" algn="l" rtl="0">
              <a:lnSpc>
                <a:spcPct val="115000"/>
              </a:lnSpc>
              <a:spcBef>
                <a:spcPts val="0"/>
              </a:spcBef>
              <a:spcAft>
                <a:spcPts val="0"/>
              </a:spcAft>
              <a:buNone/>
            </a:pPr>
            <a:r>
              <a:rPr lang="en" sz="1600">
                <a:latin typeface="Inter"/>
                <a:ea typeface="Inter"/>
                <a:cs typeface="Inter"/>
                <a:sym typeface="Inter"/>
              </a:rPr>
              <a:t>We </a:t>
            </a:r>
            <a:r>
              <a:rPr lang="en" sz="1600" b="1">
                <a:latin typeface="Inter"/>
                <a:ea typeface="Inter"/>
                <a:cs typeface="Inter"/>
                <a:sym typeface="Inter"/>
              </a:rPr>
              <a:t>rally</a:t>
            </a:r>
            <a:r>
              <a:rPr lang="en" sz="1600">
                <a:latin typeface="Inter"/>
                <a:ea typeface="Inter"/>
                <a:cs typeface="Inter"/>
                <a:sym typeface="Inter"/>
              </a:rPr>
              <a:t> the community; </a:t>
            </a:r>
            <a:r>
              <a:rPr lang="en" sz="1600" b="1">
                <a:latin typeface="Inter"/>
                <a:ea typeface="Inter"/>
                <a:cs typeface="Inter"/>
                <a:sym typeface="Inter"/>
              </a:rPr>
              <a:t>tag</a:t>
            </a:r>
            <a:r>
              <a:rPr lang="en" sz="1600">
                <a:latin typeface="Inter"/>
                <a:ea typeface="Inter"/>
                <a:cs typeface="Inter"/>
                <a:sym typeface="Inter"/>
              </a:rPr>
              <a:t> and share metadata; </a:t>
            </a:r>
            <a:r>
              <a:rPr lang="en" sz="1600" b="1">
                <a:latin typeface="Inter"/>
                <a:ea typeface="Inter"/>
                <a:cs typeface="Inter"/>
                <a:sym typeface="Inter"/>
              </a:rPr>
              <a:t>run</a:t>
            </a:r>
            <a:r>
              <a:rPr lang="en" sz="1600">
                <a:latin typeface="Inter"/>
                <a:ea typeface="Inter"/>
                <a:cs typeface="Inter"/>
                <a:sym typeface="Inter"/>
              </a:rPr>
              <a:t> an open infrastructure; </a:t>
            </a:r>
            <a:r>
              <a:rPr lang="en" sz="1600" b="1">
                <a:latin typeface="Inter"/>
                <a:ea typeface="Inter"/>
                <a:cs typeface="Inter"/>
                <a:sym typeface="Inter"/>
              </a:rPr>
              <a:t>play</a:t>
            </a:r>
            <a:r>
              <a:rPr lang="en" sz="1600">
                <a:latin typeface="Inter"/>
                <a:ea typeface="Inter"/>
                <a:cs typeface="Inter"/>
                <a:sym typeface="Inter"/>
              </a:rPr>
              <a:t> with technology; and </a:t>
            </a:r>
            <a:r>
              <a:rPr lang="en" sz="1600" b="1">
                <a:latin typeface="Inter"/>
                <a:ea typeface="Inter"/>
                <a:cs typeface="Inter"/>
                <a:sym typeface="Inter"/>
              </a:rPr>
              <a:t>make</a:t>
            </a:r>
            <a:r>
              <a:rPr lang="en" sz="1600">
                <a:latin typeface="Inter"/>
                <a:ea typeface="Inter"/>
                <a:cs typeface="Inter"/>
                <a:sym typeface="Inter"/>
              </a:rPr>
              <a:t> tools and services—all to help put scholarly content in context.</a:t>
            </a:r>
            <a:endParaRPr/>
          </a:p>
        </p:txBody>
      </p:sp>
      <p:sp>
        <p:nvSpPr>
          <p:cNvPr id="82" name="Google Shape;82;p13"/>
          <p:cNvSpPr txBox="1"/>
          <p:nvPr/>
        </p:nvSpPr>
        <p:spPr>
          <a:xfrm>
            <a:off x="195490" y="2244442"/>
            <a:ext cx="19527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1200"/>
              </a:spcAft>
              <a:buNone/>
            </a:pPr>
            <a:r>
              <a:rPr lang="en" sz="2800" b="1">
                <a:solidFill>
                  <a:schemeClr val="dk1"/>
                </a:solidFill>
                <a:latin typeface="Inter"/>
                <a:ea typeface="Inter"/>
                <a:cs typeface="Inter"/>
                <a:sym typeface="Inter"/>
              </a:rPr>
              <a:t>The mission</a:t>
            </a:r>
            <a:endParaRPr sz="2800" b="1">
              <a:solidFill>
                <a:schemeClr val="dk1"/>
              </a:solidFill>
              <a:latin typeface="Inter"/>
              <a:ea typeface="Inter"/>
              <a:cs typeface="Inter"/>
              <a:sym typeface="Inte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2 - content - how">
  <p:cSld name="TITLE_1_1_1_1_1_1_1_1_1_1_1_2_1_1">
    <p:bg>
      <p:bgPr>
        <a:blipFill>
          <a:blip r:embed="rId2">
            <a:alphaModFix/>
          </a:blip>
          <a:stretch>
            <a:fillRect/>
          </a:stretch>
        </a:blipFill>
        <a:effectLst/>
      </p:bgPr>
    </p:bg>
    <p:spTree>
      <p:nvGrpSpPr>
        <p:cNvPr id="1" name="Shape 83"/>
        <p:cNvGrpSpPr/>
        <p:nvPr/>
      </p:nvGrpSpPr>
      <p:grpSpPr>
        <a:xfrm>
          <a:off x="0" y="0"/>
          <a:ext cx="0" cy="0"/>
          <a:chOff x="0" y="0"/>
          <a:chExt cx="0" cy="0"/>
        </a:xfrm>
      </p:grpSpPr>
      <p:pic>
        <p:nvPicPr>
          <p:cNvPr id="84" name="Google Shape;84;p14" title="Crossref-ColourIcon.png"/>
          <p:cNvPicPr preferRelativeResize="0"/>
          <p:nvPr/>
        </p:nvPicPr>
        <p:blipFill>
          <a:blip r:embed="rId3">
            <a:alphaModFix/>
          </a:blip>
          <a:stretch>
            <a:fillRect/>
          </a:stretch>
        </p:blipFill>
        <p:spPr>
          <a:xfrm>
            <a:off x="8384476" y="4292131"/>
            <a:ext cx="354626" cy="515882"/>
          </a:xfrm>
          <a:prstGeom prst="rect">
            <a:avLst/>
          </a:prstGeom>
          <a:noFill/>
          <a:ln>
            <a:noFill/>
          </a:ln>
        </p:spPr>
      </p:pic>
      <p:cxnSp>
        <p:nvCxnSpPr>
          <p:cNvPr id="85" name="Google Shape;85;p14"/>
          <p:cNvCxnSpPr/>
          <p:nvPr/>
        </p:nvCxnSpPr>
        <p:spPr>
          <a:xfrm>
            <a:off x="294827" y="347744"/>
            <a:ext cx="1890000" cy="0"/>
          </a:xfrm>
          <a:prstGeom prst="straightConnector1">
            <a:avLst/>
          </a:prstGeom>
          <a:noFill/>
          <a:ln w="38100" cap="flat" cmpd="sng">
            <a:solidFill>
              <a:schemeClr val="dk2"/>
            </a:solidFill>
            <a:prstDash val="solid"/>
            <a:round/>
            <a:headEnd type="none" w="med" len="med"/>
            <a:tailEnd type="none" w="med" len="med"/>
          </a:ln>
        </p:spPr>
      </p:cxnSp>
      <p:cxnSp>
        <p:nvCxnSpPr>
          <p:cNvPr id="86" name="Google Shape;86;p14"/>
          <p:cNvCxnSpPr/>
          <p:nvPr/>
        </p:nvCxnSpPr>
        <p:spPr>
          <a:xfrm>
            <a:off x="2498039" y="347744"/>
            <a:ext cx="6361800" cy="0"/>
          </a:xfrm>
          <a:prstGeom prst="straightConnector1">
            <a:avLst/>
          </a:prstGeom>
          <a:noFill/>
          <a:ln w="38100" cap="flat" cmpd="sng">
            <a:solidFill>
              <a:schemeClr val="dk2"/>
            </a:solidFill>
            <a:prstDash val="solid"/>
            <a:round/>
            <a:headEnd type="none" w="med" len="med"/>
            <a:tailEnd type="none" w="med" len="med"/>
          </a:ln>
        </p:spPr>
      </p:cxnSp>
      <p:sp>
        <p:nvSpPr>
          <p:cNvPr id="87" name="Google Shape;87;p14"/>
          <p:cNvSpPr txBox="1"/>
          <p:nvPr/>
        </p:nvSpPr>
        <p:spPr>
          <a:xfrm>
            <a:off x="2430100" y="654125"/>
            <a:ext cx="6309300" cy="3000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a:latin typeface="Inter"/>
                <a:ea typeface="Inter"/>
                <a:cs typeface="Inter"/>
                <a:sym typeface="Inter"/>
              </a:rPr>
              <a:t>Crossref runs open infrastructure to link research objects, entities, and actions—creating a lasting and reusable scholarly record that underpins open science.</a:t>
            </a:r>
            <a:endParaRPr sz="1800">
              <a:latin typeface="Inter"/>
              <a:ea typeface="Inter"/>
              <a:cs typeface="Inter"/>
              <a:sym typeface="Inter"/>
            </a:endParaRPr>
          </a:p>
          <a:p>
            <a:pPr marL="0" lvl="0" indent="0" algn="l" rtl="0">
              <a:lnSpc>
                <a:spcPct val="115000"/>
              </a:lnSpc>
              <a:spcBef>
                <a:spcPts val="1200"/>
              </a:spcBef>
              <a:spcAft>
                <a:spcPts val="0"/>
              </a:spcAft>
              <a:buNone/>
            </a:pPr>
            <a:endParaRPr sz="1800">
              <a:latin typeface="Inter"/>
              <a:ea typeface="Inter"/>
              <a:cs typeface="Inter"/>
              <a:sym typeface="Inter"/>
            </a:endParaRPr>
          </a:p>
          <a:p>
            <a:pPr marL="0" lvl="0" indent="0" algn="l" rtl="0">
              <a:lnSpc>
                <a:spcPct val="115000"/>
              </a:lnSpc>
              <a:spcBef>
                <a:spcPts val="1200"/>
              </a:spcBef>
              <a:spcAft>
                <a:spcPts val="1200"/>
              </a:spcAft>
              <a:buNone/>
            </a:pPr>
            <a:r>
              <a:rPr lang="en" sz="1800">
                <a:latin typeface="Inter"/>
                <a:ea typeface="Inter"/>
                <a:cs typeface="Inter"/>
                <a:sym typeface="Inter"/>
              </a:rPr>
              <a:t>Together with our </a:t>
            </a:r>
            <a:r>
              <a:rPr lang="en" sz="1800" b="1">
                <a:solidFill>
                  <a:schemeClr val="accent1"/>
                </a:solidFill>
                <a:latin typeface="Inter"/>
                <a:ea typeface="Inter"/>
                <a:cs typeface="Inter"/>
                <a:sym typeface="Inter"/>
              </a:rPr>
              <a:t>&gt;25,000</a:t>
            </a:r>
            <a:r>
              <a:rPr lang="en" sz="1800">
                <a:latin typeface="Inter"/>
                <a:ea typeface="Inter"/>
                <a:cs typeface="Inter"/>
                <a:sym typeface="Inter"/>
              </a:rPr>
              <a:t> </a:t>
            </a:r>
            <a:r>
              <a:rPr lang="en" sz="1800" b="1">
                <a:solidFill>
                  <a:schemeClr val="accent1"/>
                </a:solidFill>
                <a:latin typeface="Inter"/>
                <a:ea typeface="Inter"/>
                <a:cs typeface="Inter"/>
                <a:sym typeface="Inter"/>
              </a:rPr>
              <a:t>members</a:t>
            </a:r>
            <a:r>
              <a:rPr lang="en" sz="1800">
                <a:latin typeface="Inter"/>
                <a:ea typeface="Inter"/>
                <a:cs typeface="Inter"/>
                <a:sym typeface="Inter"/>
              </a:rPr>
              <a:t> in </a:t>
            </a:r>
            <a:r>
              <a:rPr lang="en" sz="1800" b="1">
                <a:solidFill>
                  <a:schemeClr val="accent1"/>
                </a:solidFill>
                <a:latin typeface="Inter"/>
                <a:ea typeface="Inter"/>
                <a:cs typeface="Inter"/>
                <a:sym typeface="Inter"/>
              </a:rPr>
              <a:t>167 countries</a:t>
            </a:r>
            <a:r>
              <a:rPr lang="en" sz="1800">
                <a:latin typeface="Inter"/>
                <a:ea typeface="Inter"/>
                <a:cs typeface="Inter"/>
                <a:sym typeface="Inter"/>
              </a:rPr>
              <a:t>, we drive metadata exchange and support </a:t>
            </a:r>
            <a:r>
              <a:rPr lang="en" sz="1800" b="1">
                <a:solidFill>
                  <a:schemeClr val="accent1"/>
                </a:solidFill>
                <a:latin typeface="Inter"/>
                <a:ea typeface="Inter"/>
                <a:cs typeface="Inter"/>
                <a:sym typeface="Inter"/>
              </a:rPr>
              <a:t>2.1 billion monthly API queries</a:t>
            </a:r>
            <a:r>
              <a:rPr lang="en" sz="1800">
                <a:latin typeface="Inter"/>
                <a:ea typeface="Inter"/>
                <a:cs typeface="Inter"/>
                <a:sym typeface="Inter"/>
              </a:rPr>
              <a:t>, facilitating global research communication, for the benefit of society.</a:t>
            </a:r>
            <a:endParaRPr sz="1800">
              <a:latin typeface="Inter"/>
              <a:ea typeface="Inter"/>
              <a:cs typeface="Inter"/>
              <a:sym typeface="Inter"/>
            </a:endParaRPr>
          </a:p>
        </p:txBody>
      </p:sp>
      <p:sp>
        <p:nvSpPr>
          <p:cNvPr id="88" name="Google Shape;88;p14"/>
          <p:cNvSpPr txBox="1"/>
          <p:nvPr/>
        </p:nvSpPr>
        <p:spPr>
          <a:xfrm>
            <a:off x="195398" y="654125"/>
            <a:ext cx="1526400" cy="10467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1200"/>
              </a:spcAft>
              <a:buNone/>
            </a:pPr>
            <a:r>
              <a:rPr lang="en" sz="2800" b="1">
                <a:solidFill>
                  <a:srgbClr val="535353"/>
                </a:solidFill>
                <a:latin typeface="Inter"/>
                <a:ea typeface="Inter"/>
                <a:cs typeface="Inter"/>
                <a:sym typeface="Inter"/>
              </a:rPr>
              <a:t>The how</a:t>
            </a:r>
            <a:endParaRPr sz="2800" b="1">
              <a:solidFill>
                <a:srgbClr val="535353"/>
              </a:solidFill>
              <a:latin typeface="Inter"/>
              <a:ea typeface="Inter"/>
              <a:cs typeface="Inter"/>
              <a:sym typeface="Inte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 - content - services">
  <p:cSld name="TITLE_1_1_1_1_1_1_1_1_1_1_1_2_1_1_1_1">
    <p:bg>
      <p:bgPr>
        <a:blipFill>
          <a:blip r:embed="rId2">
            <a:alphaModFix/>
          </a:blip>
          <a:stretch>
            <a:fillRect/>
          </a:stretch>
        </a:blipFill>
        <a:effectLst/>
      </p:bgPr>
    </p:bg>
    <p:spTree>
      <p:nvGrpSpPr>
        <p:cNvPr id="1" name="Shape 101"/>
        <p:cNvGrpSpPr/>
        <p:nvPr/>
      </p:nvGrpSpPr>
      <p:grpSpPr>
        <a:xfrm>
          <a:off x="0" y="0"/>
          <a:ext cx="0" cy="0"/>
          <a:chOff x="0" y="0"/>
          <a:chExt cx="0" cy="0"/>
        </a:xfrm>
      </p:grpSpPr>
      <p:pic>
        <p:nvPicPr>
          <p:cNvPr id="102" name="Google Shape;102;p17" title="Crossref-ColourIcon.png"/>
          <p:cNvPicPr preferRelativeResize="0"/>
          <p:nvPr/>
        </p:nvPicPr>
        <p:blipFill>
          <a:blip r:embed="rId3">
            <a:alphaModFix/>
          </a:blip>
          <a:stretch>
            <a:fillRect/>
          </a:stretch>
        </p:blipFill>
        <p:spPr>
          <a:xfrm>
            <a:off x="8384476" y="4292131"/>
            <a:ext cx="354626" cy="515882"/>
          </a:xfrm>
          <a:prstGeom prst="rect">
            <a:avLst/>
          </a:prstGeom>
          <a:noFill/>
          <a:ln>
            <a:noFill/>
          </a:ln>
        </p:spPr>
      </p:pic>
      <p:cxnSp>
        <p:nvCxnSpPr>
          <p:cNvPr id="103" name="Google Shape;103;p17"/>
          <p:cNvCxnSpPr/>
          <p:nvPr/>
        </p:nvCxnSpPr>
        <p:spPr>
          <a:xfrm>
            <a:off x="294827" y="347744"/>
            <a:ext cx="1890000" cy="0"/>
          </a:xfrm>
          <a:prstGeom prst="straightConnector1">
            <a:avLst/>
          </a:prstGeom>
          <a:noFill/>
          <a:ln w="38100" cap="flat" cmpd="sng">
            <a:solidFill>
              <a:schemeClr val="dk2"/>
            </a:solidFill>
            <a:prstDash val="solid"/>
            <a:round/>
            <a:headEnd type="none" w="med" len="med"/>
            <a:tailEnd type="none" w="med" len="med"/>
          </a:ln>
        </p:spPr>
      </p:cxnSp>
      <p:cxnSp>
        <p:nvCxnSpPr>
          <p:cNvPr id="104" name="Google Shape;104;p17"/>
          <p:cNvCxnSpPr/>
          <p:nvPr/>
        </p:nvCxnSpPr>
        <p:spPr>
          <a:xfrm>
            <a:off x="2498039" y="347744"/>
            <a:ext cx="6361800" cy="0"/>
          </a:xfrm>
          <a:prstGeom prst="straightConnector1">
            <a:avLst/>
          </a:prstGeom>
          <a:noFill/>
          <a:ln w="38100" cap="flat" cmpd="sng">
            <a:solidFill>
              <a:schemeClr val="dk2"/>
            </a:solidFill>
            <a:prstDash val="solid"/>
            <a:round/>
            <a:headEnd type="none" w="med" len="med"/>
            <a:tailEnd type="none" w="med" len="med"/>
          </a:ln>
        </p:spPr>
      </p:cxnSp>
      <p:sp>
        <p:nvSpPr>
          <p:cNvPr id="105" name="Google Shape;105;p17"/>
          <p:cNvSpPr txBox="1"/>
          <p:nvPr/>
        </p:nvSpPr>
        <p:spPr>
          <a:xfrm>
            <a:off x="195400" y="654125"/>
            <a:ext cx="1721700" cy="10467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1200"/>
              </a:spcAft>
              <a:buNone/>
            </a:pPr>
            <a:r>
              <a:rPr lang="en" sz="2800" b="1">
                <a:solidFill>
                  <a:srgbClr val="535353"/>
                </a:solidFill>
                <a:latin typeface="Inter"/>
                <a:ea typeface="Inter"/>
                <a:cs typeface="Inter"/>
                <a:sym typeface="Inter"/>
              </a:rPr>
              <a:t>The services</a:t>
            </a:r>
            <a:endParaRPr sz="2800" b="1">
              <a:solidFill>
                <a:srgbClr val="535353"/>
              </a:solidFill>
              <a:latin typeface="Inter"/>
              <a:ea typeface="Inter"/>
              <a:cs typeface="Inter"/>
              <a:sym typeface="Inter"/>
            </a:endParaRPr>
          </a:p>
        </p:txBody>
      </p:sp>
      <p:sp>
        <p:nvSpPr>
          <p:cNvPr id="106" name="Google Shape;106;p17"/>
          <p:cNvSpPr txBox="1"/>
          <p:nvPr/>
        </p:nvSpPr>
        <p:spPr>
          <a:xfrm>
            <a:off x="2295775" y="654125"/>
            <a:ext cx="6443700" cy="4109700"/>
          </a:xfrm>
          <a:prstGeom prst="rect">
            <a:avLst/>
          </a:prstGeom>
          <a:noFill/>
          <a:ln>
            <a:noFill/>
          </a:ln>
        </p:spPr>
        <p:txBody>
          <a:bodyPr spcFirstLastPara="1" wrap="square" lIns="91425" tIns="91425" rIns="91425" bIns="91425" anchor="t" anchorCtr="0">
            <a:spAutoFit/>
          </a:bodyPr>
          <a:lstStyle/>
          <a:p>
            <a:pPr marL="457200" lvl="0" indent="-336550" algn="l" rtl="0">
              <a:lnSpc>
                <a:spcPct val="100000"/>
              </a:lnSpc>
              <a:spcBef>
                <a:spcPts val="1200"/>
              </a:spcBef>
              <a:spcAft>
                <a:spcPts val="0"/>
              </a:spcAft>
              <a:buSzPts val="1700"/>
              <a:buFont typeface="Inter"/>
              <a:buChar char="●"/>
            </a:pPr>
            <a:r>
              <a:rPr lang="en" sz="1700">
                <a:latin typeface="Inter"/>
                <a:ea typeface="Inter"/>
                <a:cs typeface="Inter"/>
                <a:sym typeface="Inter"/>
              </a:rPr>
              <a:t>DOIs for any research object</a:t>
            </a:r>
            <a:endParaRPr sz="1700">
              <a:latin typeface="Inter"/>
              <a:ea typeface="Inter"/>
              <a:cs typeface="Inter"/>
              <a:sym typeface="Inter"/>
            </a:endParaRPr>
          </a:p>
          <a:p>
            <a:pPr marL="457200" lvl="0" indent="-336550" algn="l" rtl="0">
              <a:lnSpc>
                <a:spcPct val="100000"/>
              </a:lnSpc>
              <a:spcBef>
                <a:spcPts val="0"/>
              </a:spcBef>
              <a:spcAft>
                <a:spcPts val="0"/>
              </a:spcAft>
              <a:buSzPts val="1700"/>
              <a:buFont typeface="Inter"/>
              <a:buChar char="●"/>
            </a:pPr>
            <a:r>
              <a:rPr lang="en" sz="1700">
                <a:latin typeface="Inter"/>
                <a:ea typeface="Inter"/>
                <a:cs typeface="Inter"/>
                <a:sym typeface="Inter"/>
              </a:rPr>
              <a:t>Unique source of linked references and citations</a:t>
            </a:r>
            <a:endParaRPr sz="1700">
              <a:latin typeface="Inter"/>
              <a:ea typeface="Inter"/>
              <a:cs typeface="Inter"/>
              <a:sym typeface="Inter"/>
            </a:endParaRPr>
          </a:p>
          <a:p>
            <a:pPr marL="914400" lvl="1" indent="-336550" algn="l" rtl="0">
              <a:lnSpc>
                <a:spcPct val="100000"/>
              </a:lnSpc>
              <a:spcBef>
                <a:spcPts val="0"/>
              </a:spcBef>
              <a:spcAft>
                <a:spcPts val="0"/>
              </a:spcAft>
              <a:buSzPts val="1700"/>
              <a:buFont typeface="Inter"/>
              <a:buChar char="○"/>
            </a:pPr>
            <a:r>
              <a:rPr lang="en" sz="1700">
                <a:latin typeface="Inter"/>
                <a:ea typeface="Inter"/>
                <a:cs typeface="Inter"/>
                <a:sym typeface="Inter"/>
              </a:rPr>
              <a:t>Additional matching includes affiliations, data citation, grants, funders, and more</a:t>
            </a:r>
            <a:endParaRPr sz="1700">
              <a:latin typeface="Inter"/>
              <a:ea typeface="Inter"/>
              <a:cs typeface="Inter"/>
              <a:sym typeface="Inter"/>
            </a:endParaRPr>
          </a:p>
          <a:p>
            <a:pPr marL="457200" lvl="0" indent="-336550" algn="l" rtl="0">
              <a:lnSpc>
                <a:spcPct val="100000"/>
              </a:lnSpc>
              <a:spcBef>
                <a:spcPts val="0"/>
              </a:spcBef>
              <a:spcAft>
                <a:spcPts val="0"/>
              </a:spcAft>
              <a:buSzPts val="1700"/>
              <a:buFont typeface="Inter"/>
              <a:buChar char="●"/>
            </a:pPr>
            <a:r>
              <a:rPr lang="en" sz="1700">
                <a:latin typeface="Inter"/>
                <a:ea typeface="Inter"/>
                <a:cs typeface="Inter"/>
                <a:sym typeface="Inter"/>
              </a:rPr>
              <a:t>Co-governance of Open Funder Registry (OFR) and Research Organization Registry (ROR)</a:t>
            </a:r>
            <a:endParaRPr sz="1700">
              <a:latin typeface="Inter"/>
              <a:ea typeface="Inter"/>
              <a:cs typeface="Inter"/>
              <a:sym typeface="Inter"/>
            </a:endParaRPr>
          </a:p>
          <a:p>
            <a:pPr marL="457200" lvl="0" indent="-336550" algn="l" rtl="0">
              <a:lnSpc>
                <a:spcPct val="100000"/>
              </a:lnSpc>
              <a:spcBef>
                <a:spcPts val="0"/>
              </a:spcBef>
              <a:spcAft>
                <a:spcPts val="0"/>
              </a:spcAft>
              <a:buSzPts val="1700"/>
              <a:buFont typeface="Inter"/>
              <a:buChar char="●"/>
            </a:pPr>
            <a:r>
              <a:rPr lang="en" sz="1700">
                <a:latin typeface="Inter"/>
                <a:ea typeface="Inter"/>
                <a:cs typeface="Inter"/>
                <a:sym typeface="Inter"/>
              </a:rPr>
              <a:t>Crossmark button for readers to see updates, corrections, and retractions</a:t>
            </a:r>
            <a:endParaRPr sz="1700">
              <a:latin typeface="Inter"/>
              <a:ea typeface="Inter"/>
              <a:cs typeface="Inter"/>
              <a:sym typeface="Inter"/>
            </a:endParaRPr>
          </a:p>
          <a:p>
            <a:pPr marL="457200" lvl="0" indent="-336550" algn="l" rtl="0">
              <a:spcBef>
                <a:spcPts val="0"/>
              </a:spcBef>
              <a:spcAft>
                <a:spcPts val="0"/>
              </a:spcAft>
              <a:buSzPts val="1700"/>
              <a:buFont typeface="Inter"/>
              <a:buChar char="●"/>
            </a:pPr>
            <a:r>
              <a:rPr lang="en" sz="1700">
                <a:latin typeface="Inter"/>
                <a:ea typeface="Inter"/>
                <a:cs typeface="Inter"/>
                <a:sym typeface="Inter"/>
              </a:rPr>
              <a:t>Open Retraction Watch database combined with Crossmark retractions</a:t>
            </a:r>
            <a:endParaRPr sz="1700">
              <a:latin typeface="Inter"/>
              <a:ea typeface="Inter"/>
              <a:cs typeface="Inter"/>
              <a:sym typeface="Inter"/>
            </a:endParaRPr>
          </a:p>
          <a:p>
            <a:pPr marL="457200" lvl="0" indent="-336550" algn="l" rtl="0">
              <a:lnSpc>
                <a:spcPct val="100000"/>
              </a:lnSpc>
              <a:spcBef>
                <a:spcPts val="0"/>
              </a:spcBef>
              <a:spcAft>
                <a:spcPts val="0"/>
              </a:spcAft>
              <a:buSzPts val="1700"/>
              <a:buFont typeface="Inter"/>
              <a:buChar char="●"/>
            </a:pPr>
            <a:r>
              <a:rPr lang="en" sz="1700">
                <a:latin typeface="Inter"/>
                <a:ea typeface="Inter"/>
                <a:cs typeface="Inter"/>
                <a:sym typeface="Inter"/>
              </a:rPr>
              <a:t>Preprint and version tracking and notifications</a:t>
            </a:r>
            <a:endParaRPr sz="1700">
              <a:latin typeface="Inter"/>
              <a:ea typeface="Inter"/>
              <a:cs typeface="Inter"/>
              <a:sym typeface="Inter"/>
            </a:endParaRPr>
          </a:p>
          <a:p>
            <a:pPr marL="457200" lvl="0" indent="-336550" algn="l" rtl="0">
              <a:lnSpc>
                <a:spcPct val="100000"/>
              </a:lnSpc>
              <a:spcBef>
                <a:spcPts val="0"/>
              </a:spcBef>
              <a:spcAft>
                <a:spcPts val="0"/>
              </a:spcAft>
              <a:buSzPts val="1700"/>
              <a:buFont typeface="Inter"/>
              <a:buChar char="●"/>
            </a:pPr>
            <a:r>
              <a:rPr lang="en" sz="1700">
                <a:latin typeface="Inter"/>
                <a:ea typeface="Inter"/>
                <a:cs typeface="Inter"/>
                <a:sym typeface="Inter"/>
              </a:rPr>
              <a:t>Unique support for grant metadata - Grant Linking System (GLS)</a:t>
            </a:r>
            <a:endParaRPr sz="1700">
              <a:latin typeface="Inter"/>
              <a:ea typeface="Inter"/>
              <a:cs typeface="Inter"/>
              <a:sym typeface="Inter"/>
            </a:endParaRPr>
          </a:p>
          <a:p>
            <a:pPr marL="457200" lvl="0" indent="-336550" algn="l" rtl="0">
              <a:lnSpc>
                <a:spcPct val="100000"/>
              </a:lnSpc>
              <a:spcBef>
                <a:spcPts val="0"/>
              </a:spcBef>
              <a:spcAft>
                <a:spcPts val="0"/>
              </a:spcAft>
              <a:buSzPts val="1700"/>
              <a:buFont typeface="Inter"/>
              <a:buChar char="●"/>
            </a:pPr>
            <a:r>
              <a:rPr lang="en" sz="1700">
                <a:latin typeface="Inter"/>
                <a:ea typeface="Inter"/>
                <a:cs typeface="Inter"/>
                <a:sym typeface="Inter"/>
              </a:rPr>
              <a:t>Open API for entire metadata corpus - reuse by thousands of discovery and other tools</a:t>
            </a:r>
            <a:endParaRPr sz="1700">
              <a:latin typeface="Inter"/>
              <a:ea typeface="Inter"/>
              <a:cs typeface="Inter"/>
              <a:sym typeface="Inte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4 - image - screenshot">
  <p:cSld name="TITLE_1_1_1_1_1_1_1_1_1_1_1_1">
    <p:bg>
      <p:bgPr>
        <a:blipFill>
          <a:blip r:embed="rId2">
            <a:alphaModFix/>
          </a:blip>
          <a:stretch>
            <a:fillRect/>
          </a:stretch>
        </a:blipFill>
        <a:effectLst/>
      </p:bgPr>
    </p:bg>
    <p:spTree>
      <p:nvGrpSpPr>
        <p:cNvPr id="1" name="Shape 107"/>
        <p:cNvGrpSpPr/>
        <p:nvPr/>
      </p:nvGrpSpPr>
      <p:grpSpPr>
        <a:xfrm>
          <a:off x="0" y="0"/>
          <a:ext cx="0" cy="0"/>
          <a:chOff x="0" y="0"/>
          <a:chExt cx="0" cy="0"/>
        </a:xfrm>
      </p:grpSpPr>
      <p:cxnSp>
        <p:nvCxnSpPr>
          <p:cNvPr id="108" name="Google Shape;108;p18"/>
          <p:cNvCxnSpPr/>
          <p:nvPr/>
        </p:nvCxnSpPr>
        <p:spPr>
          <a:xfrm>
            <a:off x="294827" y="347744"/>
            <a:ext cx="1890000" cy="0"/>
          </a:xfrm>
          <a:prstGeom prst="straightConnector1">
            <a:avLst/>
          </a:prstGeom>
          <a:noFill/>
          <a:ln w="38100" cap="flat" cmpd="sng">
            <a:solidFill>
              <a:schemeClr val="dk2"/>
            </a:solidFill>
            <a:prstDash val="solid"/>
            <a:round/>
            <a:headEnd type="none" w="med" len="med"/>
            <a:tailEnd type="none" w="med" len="med"/>
          </a:ln>
        </p:spPr>
      </p:cxnSp>
      <p:cxnSp>
        <p:nvCxnSpPr>
          <p:cNvPr id="109" name="Google Shape;109;p18"/>
          <p:cNvCxnSpPr/>
          <p:nvPr/>
        </p:nvCxnSpPr>
        <p:spPr>
          <a:xfrm>
            <a:off x="2498039" y="347744"/>
            <a:ext cx="6361800" cy="0"/>
          </a:xfrm>
          <a:prstGeom prst="straightConnector1">
            <a:avLst/>
          </a:prstGeom>
          <a:noFill/>
          <a:ln w="38100" cap="flat" cmpd="sng">
            <a:solidFill>
              <a:schemeClr val="dk2"/>
            </a:solidFill>
            <a:prstDash val="solid"/>
            <a:round/>
            <a:headEnd type="none" w="med" len="med"/>
            <a:tailEnd type="none" w="med" len="med"/>
          </a:ln>
        </p:spPr>
      </p:cxnSp>
      <p:sp>
        <p:nvSpPr>
          <p:cNvPr id="110" name="Google Shape;110;p18"/>
          <p:cNvSpPr>
            <a:spLocks noGrp="1"/>
          </p:cNvSpPr>
          <p:nvPr>
            <p:ph type="pic" idx="2"/>
          </p:nvPr>
        </p:nvSpPr>
        <p:spPr>
          <a:xfrm>
            <a:off x="2498050" y="775600"/>
            <a:ext cx="6361800" cy="3677400"/>
          </a:xfrm>
          <a:prstGeom prst="rect">
            <a:avLst/>
          </a:prstGeom>
          <a:noFill/>
          <a:ln>
            <a:noFill/>
          </a:ln>
          <a:effectLst>
            <a:outerShdw blurRad="57150" dist="19050" dir="5400000" algn="bl" rotWithShape="0">
              <a:srgbClr val="000000">
                <a:alpha val="50000"/>
              </a:srgbClr>
            </a:outerShdw>
          </a:effectLst>
        </p:spPr>
        <p:txBody>
          <a:bodyPr/>
          <a:lstStyle/>
          <a:p>
            <a:endParaRPr lang="en-GB"/>
          </a:p>
        </p:txBody>
      </p:sp>
      <p:sp>
        <p:nvSpPr>
          <p:cNvPr id="111" name="Google Shape;111;p18"/>
          <p:cNvSpPr txBox="1">
            <a:spLocks noGrp="1"/>
          </p:cNvSpPr>
          <p:nvPr>
            <p:ph type="subTitle" idx="1"/>
          </p:nvPr>
        </p:nvSpPr>
        <p:spPr>
          <a:xfrm>
            <a:off x="2498125" y="4531100"/>
            <a:ext cx="6361800" cy="408300"/>
          </a:xfrm>
          <a:prstGeom prst="rect">
            <a:avLst/>
          </a:prstGeom>
        </p:spPr>
        <p:txBody>
          <a:bodyPr spcFirstLastPara="1" wrap="square" lIns="91425" tIns="91425" rIns="91425" bIns="91425" anchor="t" anchorCtr="0">
            <a:normAutofit/>
          </a:bodyPr>
          <a:lstStyle>
            <a:lvl1pPr lvl="0" algn="r">
              <a:spcBef>
                <a:spcPts val="0"/>
              </a:spcBef>
              <a:spcAft>
                <a:spcPts val="0"/>
              </a:spcAft>
              <a:buSzPts val="1400"/>
              <a:buNone/>
              <a:defRPr sz="1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18"/>
          <p:cNvSpPr txBox="1">
            <a:spLocks noGrp="1"/>
          </p:cNvSpPr>
          <p:nvPr>
            <p:ph type="subTitle" idx="3"/>
          </p:nvPr>
        </p:nvSpPr>
        <p:spPr>
          <a:xfrm>
            <a:off x="214325" y="654125"/>
            <a:ext cx="2047200" cy="34416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Inter SemiBold"/>
              <a:buNone/>
              <a:defRPr sz="2800">
                <a:latin typeface="Inter SemiBold"/>
                <a:ea typeface="Inter SemiBold"/>
                <a:cs typeface="Inter SemiBold"/>
                <a:sym typeface="Inter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 - content - basic - blue" type="tx">
  <p:cSld name="TITLE_AND_BODY">
    <p:spTree>
      <p:nvGrpSpPr>
        <p:cNvPr id="1" name="Shape 113"/>
        <p:cNvGrpSpPr/>
        <p:nvPr/>
      </p:nvGrpSpPr>
      <p:grpSpPr>
        <a:xfrm>
          <a:off x="0" y="0"/>
          <a:ext cx="0" cy="0"/>
          <a:chOff x="0" y="0"/>
          <a:chExt cx="0" cy="0"/>
        </a:xfrm>
      </p:grpSpPr>
      <p:sp>
        <p:nvSpPr>
          <p:cNvPr id="114" name="Google Shape;114;p19"/>
          <p:cNvSpPr/>
          <p:nvPr/>
        </p:nvSpPr>
        <p:spPr>
          <a:xfrm rot="5400000" flipH="1">
            <a:off x="192900" y="422900"/>
            <a:ext cx="294900" cy="89100"/>
          </a:xfrm>
          <a:prstGeom prst="parallelogram">
            <a:avLst>
              <a:gd name="adj" fmla="val 52441"/>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15" name="Google Shape;115;p19" title="Crossref-ColourIcon.png"/>
          <p:cNvPicPr preferRelativeResize="0"/>
          <p:nvPr/>
        </p:nvPicPr>
        <p:blipFill>
          <a:blip r:embed="rId2">
            <a:alphaModFix/>
          </a:blip>
          <a:stretch>
            <a:fillRect/>
          </a:stretch>
        </p:blipFill>
        <p:spPr>
          <a:xfrm>
            <a:off x="8384476" y="4292131"/>
            <a:ext cx="354626" cy="515882"/>
          </a:xfrm>
          <a:prstGeom prst="rect">
            <a:avLst/>
          </a:prstGeom>
          <a:noFill/>
          <a:ln>
            <a:noFill/>
          </a:ln>
        </p:spPr>
      </p:pic>
      <p:sp>
        <p:nvSpPr>
          <p:cNvPr id="116" name="Google Shape;116;p19"/>
          <p:cNvSpPr txBox="1">
            <a:spLocks noGrp="1"/>
          </p:cNvSpPr>
          <p:nvPr>
            <p:ph type="body" idx="1"/>
          </p:nvPr>
        </p:nvSpPr>
        <p:spPr>
          <a:xfrm>
            <a:off x="444775" y="1152475"/>
            <a:ext cx="83700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Font typeface="Inter"/>
              <a:buChar char="●"/>
              <a:defRPr>
                <a:latin typeface="Inter"/>
                <a:ea typeface="Inter"/>
                <a:cs typeface="Inter"/>
                <a:sym typeface="Inter"/>
              </a:defRPr>
            </a:lvl1pPr>
            <a:lvl2pPr marL="914400" lvl="1" indent="-317500">
              <a:spcBef>
                <a:spcPts val="0"/>
              </a:spcBef>
              <a:spcAft>
                <a:spcPts val="0"/>
              </a:spcAft>
              <a:buSzPts val="1400"/>
              <a:buFont typeface="Inter"/>
              <a:buChar char="○"/>
              <a:defRPr>
                <a:latin typeface="Inter"/>
                <a:ea typeface="Inter"/>
                <a:cs typeface="Inter"/>
                <a:sym typeface="Inter"/>
              </a:defRPr>
            </a:lvl2pPr>
            <a:lvl3pPr marL="1371600" lvl="2" indent="-317500">
              <a:spcBef>
                <a:spcPts val="0"/>
              </a:spcBef>
              <a:spcAft>
                <a:spcPts val="0"/>
              </a:spcAft>
              <a:buSzPts val="1400"/>
              <a:buFont typeface="Inter"/>
              <a:buChar char="■"/>
              <a:defRPr>
                <a:latin typeface="Inter"/>
                <a:ea typeface="Inter"/>
                <a:cs typeface="Inter"/>
                <a:sym typeface="Inter"/>
              </a:defRPr>
            </a:lvl3pPr>
            <a:lvl4pPr marL="1828800" lvl="3" indent="-317500">
              <a:spcBef>
                <a:spcPts val="0"/>
              </a:spcBef>
              <a:spcAft>
                <a:spcPts val="0"/>
              </a:spcAft>
              <a:buSzPts val="1400"/>
              <a:buFont typeface="Inter"/>
              <a:buChar char="●"/>
              <a:defRPr>
                <a:latin typeface="Inter"/>
                <a:ea typeface="Inter"/>
                <a:cs typeface="Inter"/>
                <a:sym typeface="Inter"/>
              </a:defRPr>
            </a:lvl4pPr>
            <a:lvl5pPr marL="2286000" lvl="4" indent="-317500">
              <a:spcBef>
                <a:spcPts val="0"/>
              </a:spcBef>
              <a:spcAft>
                <a:spcPts val="0"/>
              </a:spcAft>
              <a:buSzPts val="1400"/>
              <a:buFont typeface="Inter"/>
              <a:buChar char="○"/>
              <a:defRPr>
                <a:latin typeface="Inter"/>
                <a:ea typeface="Inter"/>
                <a:cs typeface="Inter"/>
                <a:sym typeface="Inter"/>
              </a:defRPr>
            </a:lvl5pPr>
            <a:lvl6pPr marL="2743200" lvl="5" indent="-317500">
              <a:spcBef>
                <a:spcPts val="0"/>
              </a:spcBef>
              <a:spcAft>
                <a:spcPts val="0"/>
              </a:spcAft>
              <a:buSzPts val="1400"/>
              <a:buFont typeface="Inter"/>
              <a:buChar char="■"/>
              <a:defRPr>
                <a:latin typeface="Inter"/>
                <a:ea typeface="Inter"/>
                <a:cs typeface="Inter"/>
                <a:sym typeface="Inter"/>
              </a:defRPr>
            </a:lvl6pPr>
            <a:lvl7pPr marL="3200400" lvl="6" indent="-317500">
              <a:spcBef>
                <a:spcPts val="0"/>
              </a:spcBef>
              <a:spcAft>
                <a:spcPts val="0"/>
              </a:spcAft>
              <a:buSzPts val="1400"/>
              <a:buFont typeface="Inter"/>
              <a:buChar char="●"/>
              <a:defRPr>
                <a:latin typeface="Inter"/>
                <a:ea typeface="Inter"/>
                <a:cs typeface="Inter"/>
                <a:sym typeface="Inter"/>
              </a:defRPr>
            </a:lvl7pPr>
            <a:lvl8pPr marL="3657600" lvl="7" indent="-317500">
              <a:spcBef>
                <a:spcPts val="0"/>
              </a:spcBef>
              <a:spcAft>
                <a:spcPts val="0"/>
              </a:spcAft>
              <a:buSzPts val="1400"/>
              <a:buFont typeface="Inter"/>
              <a:buChar char="○"/>
              <a:defRPr>
                <a:latin typeface="Inter"/>
                <a:ea typeface="Inter"/>
                <a:cs typeface="Inter"/>
                <a:sym typeface="Inter"/>
              </a:defRPr>
            </a:lvl8pPr>
            <a:lvl9pPr marL="4114800" lvl="8" indent="-317500">
              <a:spcBef>
                <a:spcPts val="0"/>
              </a:spcBef>
              <a:spcAft>
                <a:spcPts val="0"/>
              </a:spcAft>
              <a:buSzPts val="1400"/>
              <a:buFont typeface="Inter"/>
              <a:buChar char="■"/>
              <a:defRPr>
                <a:latin typeface="Inter"/>
                <a:ea typeface="Inter"/>
                <a:cs typeface="Inter"/>
                <a:sym typeface="Inter"/>
              </a:defRPr>
            </a:lvl9pPr>
          </a:lstStyle>
          <a:p>
            <a:endParaRPr/>
          </a:p>
        </p:txBody>
      </p:sp>
      <p:sp>
        <p:nvSpPr>
          <p:cNvPr id="117" name="Google Shape;117;p19"/>
          <p:cNvSpPr txBox="1">
            <a:spLocks noGrp="1"/>
          </p:cNvSpPr>
          <p:nvPr>
            <p:ph type="title"/>
          </p:nvPr>
        </p:nvSpPr>
        <p:spPr>
          <a:xfrm>
            <a:off x="444775" y="157877"/>
            <a:ext cx="8520600" cy="7596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Inter"/>
              <a:buNone/>
              <a:defRPr b="1">
                <a:latin typeface="Inter"/>
                <a:ea typeface="Inter"/>
                <a:cs typeface="Inter"/>
                <a:sym typeface="Inter"/>
              </a:defRPr>
            </a:lvl1pPr>
            <a:lvl2pPr lvl="1">
              <a:spcBef>
                <a:spcPts val="0"/>
              </a:spcBef>
              <a:spcAft>
                <a:spcPts val="0"/>
              </a:spcAft>
              <a:buSzPts val="2800"/>
              <a:buFont typeface="Inter"/>
              <a:buNone/>
              <a:defRPr b="1">
                <a:latin typeface="Inter"/>
                <a:ea typeface="Inter"/>
                <a:cs typeface="Inter"/>
                <a:sym typeface="Inter"/>
              </a:defRPr>
            </a:lvl2pPr>
            <a:lvl3pPr lvl="2">
              <a:spcBef>
                <a:spcPts val="0"/>
              </a:spcBef>
              <a:spcAft>
                <a:spcPts val="0"/>
              </a:spcAft>
              <a:buSzPts val="2800"/>
              <a:buFont typeface="Inter"/>
              <a:buNone/>
              <a:defRPr b="1">
                <a:latin typeface="Inter"/>
                <a:ea typeface="Inter"/>
                <a:cs typeface="Inter"/>
                <a:sym typeface="Inter"/>
              </a:defRPr>
            </a:lvl3pPr>
            <a:lvl4pPr lvl="3">
              <a:spcBef>
                <a:spcPts val="0"/>
              </a:spcBef>
              <a:spcAft>
                <a:spcPts val="0"/>
              </a:spcAft>
              <a:buSzPts val="2800"/>
              <a:buFont typeface="Inter"/>
              <a:buNone/>
              <a:defRPr b="1">
                <a:latin typeface="Inter"/>
                <a:ea typeface="Inter"/>
                <a:cs typeface="Inter"/>
                <a:sym typeface="Inter"/>
              </a:defRPr>
            </a:lvl4pPr>
            <a:lvl5pPr lvl="4">
              <a:spcBef>
                <a:spcPts val="0"/>
              </a:spcBef>
              <a:spcAft>
                <a:spcPts val="0"/>
              </a:spcAft>
              <a:buSzPts val="2800"/>
              <a:buFont typeface="Inter"/>
              <a:buNone/>
              <a:defRPr b="1">
                <a:latin typeface="Inter"/>
                <a:ea typeface="Inter"/>
                <a:cs typeface="Inter"/>
                <a:sym typeface="Inter"/>
              </a:defRPr>
            </a:lvl5pPr>
            <a:lvl6pPr lvl="5">
              <a:spcBef>
                <a:spcPts val="0"/>
              </a:spcBef>
              <a:spcAft>
                <a:spcPts val="0"/>
              </a:spcAft>
              <a:buSzPts val="2800"/>
              <a:buFont typeface="Inter"/>
              <a:buNone/>
              <a:defRPr b="1">
                <a:latin typeface="Inter"/>
                <a:ea typeface="Inter"/>
                <a:cs typeface="Inter"/>
                <a:sym typeface="Inter"/>
              </a:defRPr>
            </a:lvl6pPr>
            <a:lvl7pPr lvl="6">
              <a:spcBef>
                <a:spcPts val="0"/>
              </a:spcBef>
              <a:spcAft>
                <a:spcPts val="0"/>
              </a:spcAft>
              <a:buSzPts val="2800"/>
              <a:buFont typeface="Inter"/>
              <a:buNone/>
              <a:defRPr b="1">
                <a:latin typeface="Inter"/>
                <a:ea typeface="Inter"/>
                <a:cs typeface="Inter"/>
                <a:sym typeface="Inter"/>
              </a:defRPr>
            </a:lvl7pPr>
            <a:lvl8pPr lvl="7">
              <a:spcBef>
                <a:spcPts val="0"/>
              </a:spcBef>
              <a:spcAft>
                <a:spcPts val="0"/>
              </a:spcAft>
              <a:buSzPts val="2800"/>
              <a:buFont typeface="Inter"/>
              <a:buNone/>
              <a:defRPr b="1">
                <a:latin typeface="Inter"/>
                <a:ea typeface="Inter"/>
                <a:cs typeface="Inter"/>
                <a:sym typeface="Inter"/>
              </a:defRPr>
            </a:lvl8pPr>
            <a:lvl9pPr lvl="8">
              <a:spcBef>
                <a:spcPts val="0"/>
              </a:spcBef>
              <a:spcAft>
                <a:spcPts val="0"/>
              </a:spcAft>
              <a:buSzPts val="2800"/>
              <a:buFont typeface="Inter"/>
              <a:buNone/>
              <a:defRPr b="1">
                <a:latin typeface="Inter"/>
                <a:ea typeface="Inter"/>
                <a:cs typeface="Inter"/>
                <a:sym typeface="Inte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 - content - basic - dark blue">
  <p:cSld name="TITLE_AND_BODY_2">
    <p:spTree>
      <p:nvGrpSpPr>
        <p:cNvPr id="1" name="Shape 118"/>
        <p:cNvGrpSpPr/>
        <p:nvPr/>
      </p:nvGrpSpPr>
      <p:grpSpPr>
        <a:xfrm>
          <a:off x="0" y="0"/>
          <a:ext cx="0" cy="0"/>
          <a:chOff x="0" y="0"/>
          <a:chExt cx="0" cy="0"/>
        </a:xfrm>
      </p:grpSpPr>
      <p:sp>
        <p:nvSpPr>
          <p:cNvPr id="119" name="Google Shape;119;p20"/>
          <p:cNvSpPr/>
          <p:nvPr/>
        </p:nvSpPr>
        <p:spPr>
          <a:xfrm rot="5400000" flipH="1">
            <a:off x="192900" y="422900"/>
            <a:ext cx="294900" cy="89100"/>
          </a:xfrm>
          <a:prstGeom prst="parallelogram">
            <a:avLst>
              <a:gd name="adj" fmla="val 52441"/>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20" name="Google Shape;120;p20" title="Crossref-ColourIcon.png"/>
          <p:cNvPicPr preferRelativeResize="0"/>
          <p:nvPr/>
        </p:nvPicPr>
        <p:blipFill>
          <a:blip r:embed="rId2">
            <a:alphaModFix/>
          </a:blip>
          <a:stretch>
            <a:fillRect/>
          </a:stretch>
        </p:blipFill>
        <p:spPr>
          <a:xfrm>
            <a:off x="8384476" y="4292131"/>
            <a:ext cx="354626" cy="515882"/>
          </a:xfrm>
          <a:prstGeom prst="rect">
            <a:avLst/>
          </a:prstGeom>
          <a:noFill/>
          <a:ln>
            <a:noFill/>
          </a:ln>
        </p:spPr>
      </p:pic>
      <p:sp>
        <p:nvSpPr>
          <p:cNvPr id="121" name="Google Shape;121;p20"/>
          <p:cNvSpPr txBox="1">
            <a:spLocks noGrp="1"/>
          </p:cNvSpPr>
          <p:nvPr>
            <p:ph type="body" idx="1"/>
          </p:nvPr>
        </p:nvSpPr>
        <p:spPr>
          <a:xfrm>
            <a:off x="444775" y="1152475"/>
            <a:ext cx="83700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Font typeface="Inter"/>
              <a:buChar char="●"/>
              <a:defRPr>
                <a:latin typeface="Inter"/>
                <a:ea typeface="Inter"/>
                <a:cs typeface="Inter"/>
                <a:sym typeface="Inter"/>
              </a:defRPr>
            </a:lvl1pPr>
            <a:lvl2pPr marL="914400" lvl="1" indent="-317500">
              <a:spcBef>
                <a:spcPts val="0"/>
              </a:spcBef>
              <a:spcAft>
                <a:spcPts val="0"/>
              </a:spcAft>
              <a:buSzPts val="1400"/>
              <a:buFont typeface="Inter"/>
              <a:buChar char="○"/>
              <a:defRPr>
                <a:latin typeface="Inter"/>
                <a:ea typeface="Inter"/>
                <a:cs typeface="Inter"/>
                <a:sym typeface="Inter"/>
              </a:defRPr>
            </a:lvl2pPr>
            <a:lvl3pPr marL="1371600" lvl="2" indent="-317500">
              <a:spcBef>
                <a:spcPts val="0"/>
              </a:spcBef>
              <a:spcAft>
                <a:spcPts val="0"/>
              </a:spcAft>
              <a:buSzPts val="1400"/>
              <a:buFont typeface="Inter"/>
              <a:buChar char="■"/>
              <a:defRPr>
                <a:latin typeface="Inter"/>
                <a:ea typeface="Inter"/>
                <a:cs typeface="Inter"/>
                <a:sym typeface="Inter"/>
              </a:defRPr>
            </a:lvl3pPr>
            <a:lvl4pPr marL="1828800" lvl="3" indent="-317500">
              <a:spcBef>
                <a:spcPts val="0"/>
              </a:spcBef>
              <a:spcAft>
                <a:spcPts val="0"/>
              </a:spcAft>
              <a:buSzPts val="1400"/>
              <a:buFont typeface="Inter"/>
              <a:buChar char="●"/>
              <a:defRPr>
                <a:latin typeface="Inter"/>
                <a:ea typeface="Inter"/>
                <a:cs typeface="Inter"/>
                <a:sym typeface="Inter"/>
              </a:defRPr>
            </a:lvl4pPr>
            <a:lvl5pPr marL="2286000" lvl="4" indent="-317500">
              <a:spcBef>
                <a:spcPts val="0"/>
              </a:spcBef>
              <a:spcAft>
                <a:spcPts val="0"/>
              </a:spcAft>
              <a:buSzPts val="1400"/>
              <a:buFont typeface="Inter"/>
              <a:buChar char="○"/>
              <a:defRPr>
                <a:latin typeface="Inter"/>
                <a:ea typeface="Inter"/>
                <a:cs typeface="Inter"/>
                <a:sym typeface="Inter"/>
              </a:defRPr>
            </a:lvl5pPr>
            <a:lvl6pPr marL="2743200" lvl="5" indent="-317500">
              <a:spcBef>
                <a:spcPts val="0"/>
              </a:spcBef>
              <a:spcAft>
                <a:spcPts val="0"/>
              </a:spcAft>
              <a:buSzPts val="1400"/>
              <a:buFont typeface="Inter"/>
              <a:buChar char="■"/>
              <a:defRPr>
                <a:latin typeface="Inter"/>
                <a:ea typeface="Inter"/>
                <a:cs typeface="Inter"/>
                <a:sym typeface="Inter"/>
              </a:defRPr>
            </a:lvl6pPr>
            <a:lvl7pPr marL="3200400" lvl="6" indent="-317500">
              <a:spcBef>
                <a:spcPts val="0"/>
              </a:spcBef>
              <a:spcAft>
                <a:spcPts val="0"/>
              </a:spcAft>
              <a:buSzPts val="1400"/>
              <a:buFont typeface="Inter"/>
              <a:buChar char="●"/>
              <a:defRPr>
                <a:latin typeface="Inter"/>
                <a:ea typeface="Inter"/>
                <a:cs typeface="Inter"/>
                <a:sym typeface="Inter"/>
              </a:defRPr>
            </a:lvl7pPr>
            <a:lvl8pPr marL="3657600" lvl="7" indent="-317500">
              <a:spcBef>
                <a:spcPts val="0"/>
              </a:spcBef>
              <a:spcAft>
                <a:spcPts val="0"/>
              </a:spcAft>
              <a:buSzPts val="1400"/>
              <a:buFont typeface="Inter"/>
              <a:buChar char="○"/>
              <a:defRPr>
                <a:latin typeface="Inter"/>
                <a:ea typeface="Inter"/>
                <a:cs typeface="Inter"/>
                <a:sym typeface="Inter"/>
              </a:defRPr>
            </a:lvl8pPr>
            <a:lvl9pPr marL="4114800" lvl="8" indent="-317500">
              <a:spcBef>
                <a:spcPts val="0"/>
              </a:spcBef>
              <a:spcAft>
                <a:spcPts val="0"/>
              </a:spcAft>
              <a:buSzPts val="1400"/>
              <a:buFont typeface="Inter"/>
              <a:buChar char="■"/>
              <a:defRPr>
                <a:latin typeface="Inter"/>
                <a:ea typeface="Inter"/>
                <a:cs typeface="Inter"/>
                <a:sym typeface="Inter"/>
              </a:defRPr>
            </a:lvl9pPr>
          </a:lstStyle>
          <a:p>
            <a:endParaRPr/>
          </a:p>
        </p:txBody>
      </p:sp>
      <p:sp>
        <p:nvSpPr>
          <p:cNvPr id="122" name="Google Shape;122;p20"/>
          <p:cNvSpPr txBox="1">
            <a:spLocks noGrp="1"/>
          </p:cNvSpPr>
          <p:nvPr>
            <p:ph type="title"/>
          </p:nvPr>
        </p:nvSpPr>
        <p:spPr>
          <a:xfrm>
            <a:off x="444775" y="157883"/>
            <a:ext cx="8520600" cy="9945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Inter"/>
              <a:buNone/>
              <a:defRPr b="1">
                <a:latin typeface="Inter"/>
                <a:ea typeface="Inter"/>
                <a:cs typeface="Inter"/>
                <a:sym typeface="Inter"/>
              </a:defRPr>
            </a:lvl1pPr>
            <a:lvl2pPr lvl="1">
              <a:spcBef>
                <a:spcPts val="0"/>
              </a:spcBef>
              <a:spcAft>
                <a:spcPts val="0"/>
              </a:spcAft>
              <a:buSzPts val="2800"/>
              <a:buFont typeface="Inter"/>
              <a:buNone/>
              <a:defRPr b="1">
                <a:latin typeface="Inter"/>
                <a:ea typeface="Inter"/>
                <a:cs typeface="Inter"/>
                <a:sym typeface="Inter"/>
              </a:defRPr>
            </a:lvl2pPr>
            <a:lvl3pPr lvl="2">
              <a:spcBef>
                <a:spcPts val="0"/>
              </a:spcBef>
              <a:spcAft>
                <a:spcPts val="0"/>
              </a:spcAft>
              <a:buSzPts val="2800"/>
              <a:buFont typeface="Inter"/>
              <a:buNone/>
              <a:defRPr b="1">
                <a:latin typeface="Inter"/>
                <a:ea typeface="Inter"/>
                <a:cs typeface="Inter"/>
                <a:sym typeface="Inter"/>
              </a:defRPr>
            </a:lvl3pPr>
            <a:lvl4pPr lvl="3">
              <a:spcBef>
                <a:spcPts val="0"/>
              </a:spcBef>
              <a:spcAft>
                <a:spcPts val="0"/>
              </a:spcAft>
              <a:buSzPts val="2800"/>
              <a:buFont typeface="Inter"/>
              <a:buNone/>
              <a:defRPr b="1">
                <a:latin typeface="Inter"/>
                <a:ea typeface="Inter"/>
                <a:cs typeface="Inter"/>
                <a:sym typeface="Inter"/>
              </a:defRPr>
            </a:lvl4pPr>
            <a:lvl5pPr lvl="4">
              <a:spcBef>
                <a:spcPts val="0"/>
              </a:spcBef>
              <a:spcAft>
                <a:spcPts val="0"/>
              </a:spcAft>
              <a:buSzPts val="2800"/>
              <a:buFont typeface="Inter"/>
              <a:buNone/>
              <a:defRPr b="1">
                <a:latin typeface="Inter"/>
                <a:ea typeface="Inter"/>
                <a:cs typeface="Inter"/>
                <a:sym typeface="Inter"/>
              </a:defRPr>
            </a:lvl5pPr>
            <a:lvl6pPr lvl="5">
              <a:spcBef>
                <a:spcPts val="0"/>
              </a:spcBef>
              <a:spcAft>
                <a:spcPts val="0"/>
              </a:spcAft>
              <a:buSzPts val="2800"/>
              <a:buFont typeface="Inter"/>
              <a:buNone/>
              <a:defRPr b="1">
                <a:latin typeface="Inter"/>
                <a:ea typeface="Inter"/>
                <a:cs typeface="Inter"/>
                <a:sym typeface="Inter"/>
              </a:defRPr>
            </a:lvl6pPr>
            <a:lvl7pPr lvl="6">
              <a:spcBef>
                <a:spcPts val="0"/>
              </a:spcBef>
              <a:spcAft>
                <a:spcPts val="0"/>
              </a:spcAft>
              <a:buSzPts val="2800"/>
              <a:buFont typeface="Inter"/>
              <a:buNone/>
              <a:defRPr b="1">
                <a:latin typeface="Inter"/>
                <a:ea typeface="Inter"/>
                <a:cs typeface="Inter"/>
                <a:sym typeface="Inter"/>
              </a:defRPr>
            </a:lvl7pPr>
            <a:lvl8pPr lvl="7">
              <a:spcBef>
                <a:spcPts val="0"/>
              </a:spcBef>
              <a:spcAft>
                <a:spcPts val="0"/>
              </a:spcAft>
              <a:buSzPts val="2800"/>
              <a:buFont typeface="Inter"/>
              <a:buNone/>
              <a:defRPr b="1">
                <a:latin typeface="Inter"/>
                <a:ea typeface="Inter"/>
                <a:cs typeface="Inter"/>
                <a:sym typeface="Inter"/>
              </a:defRPr>
            </a:lvl8pPr>
            <a:lvl9pPr lvl="8">
              <a:spcBef>
                <a:spcPts val="0"/>
              </a:spcBef>
              <a:spcAft>
                <a:spcPts val="0"/>
              </a:spcAft>
              <a:buSzPts val="2800"/>
              <a:buFont typeface="Inter"/>
              <a:buNone/>
              <a:defRPr b="1">
                <a:latin typeface="Inter"/>
                <a:ea typeface="Inter"/>
                <a:cs typeface="Inter"/>
                <a:sym typeface="Inte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 - content - basic - yellow">
  <p:cSld name="TITLE_AND_BODY_2_1_1">
    <p:spTree>
      <p:nvGrpSpPr>
        <p:cNvPr id="1" name="Shape 123"/>
        <p:cNvGrpSpPr/>
        <p:nvPr/>
      </p:nvGrpSpPr>
      <p:grpSpPr>
        <a:xfrm>
          <a:off x="0" y="0"/>
          <a:ext cx="0" cy="0"/>
          <a:chOff x="0" y="0"/>
          <a:chExt cx="0" cy="0"/>
        </a:xfrm>
      </p:grpSpPr>
      <p:sp>
        <p:nvSpPr>
          <p:cNvPr id="124" name="Google Shape;124;p21"/>
          <p:cNvSpPr/>
          <p:nvPr/>
        </p:nvSpPr>
        <p:spPr>
          <a:xfrm rot="5400000" flipH="1">
            <a:off x="192900" y="422900"/>
            <a:ext cx="294900" cy="89100"/>
          </a:xfrm>
          <a:prstGeom prst="parallelogram">
            <a:avLst>
              <a:gd name="adj" fmla="val 52441"/>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25" name="Google Shape;125;p21" title="Crossref-ColourIcon.png"/>
          <p:cNvPicPr preferRelativeResize="0"/>
          <p:nvPr/>
        </p:nvPicPr>
        <p:blipFill>
          <a:blip r:embed="rId2">
            <a:alphaModFix/>
          </a:blip>
          <a:stretch>
            <a:fillRect/>
          </a:stretch>
        </p:blipFill>
        <p:spPr>
          <a:xfrm>
            <a:off x="8384476" y="4292131"/>
            <a:ext cx="354626" cy="515882"/>
          </a:xfrm>
          <a:prstGeom prst="rect">
            <a:avLst/>
          </a:prstGeom>
          <a:noFill/>
          <a:ln>
            <a:noFill/>
          </a:ln>
        </p:spPr>
      </p:pic>
      <p:sp>
        <p:nvSpPr>
          <p:cNvPr id="126" name="Google Shape;126;p21"/>
          <p:cNvSpPr txBox="1">
            <a:spLocks noGrp="1"/>
          </p:cNvSpPr>
          <p:nvPr>
            <p:ph type="body" idx="1"/>
          </p:nvPr>
        </p:nvSpPr>
        <p:spPr>
          <a:xfrm>
            <a:off x="444775" y="1152475"/>
            <a:ext cx="83700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Font typeface="Inter"/>
              <a:buChar char="●"/>
              <a:defRPr>
                <a:latin typeface="Inter"/>
                <a:ea typeface="Inter"/>
                <a:cs typeface="Inter"/>
                <a:sym typeface="Inter"/>
              </a:defRPr>
            </a:lvl1pPr>
            <a:lvl2pPr marL="914400" lvl="1" indent="-317500">
              <a:spcBef>
                <a:spcPts val="0"/>
              </a:spcBef>
              <a:spcAft>
                <a:spcPts val="0"/>
              </a:spcAft>
              <a:buSzPts val="1400"/>
              <a:buFont typeface="Inter"/>
              <a:buChar char="○"/>
              <a:defRPr>
                <a:latin typeface="Inter"/>
                <a:ea typeface="Inter"/>
                <a:cs typeface="Inter"/>
                <a:sym typeface="Inter"/>
              </a:defRPr>
            </a:lvl2pPr>
            <a:lvl3pPr marL="1371600" lvl="2" indent="-317500">
              <a:spcBef>
                <a:spcPts val="0"/>
              </a:spcBef>
              <a:spcAft>
                <a:spcPts val="0"/>
              </a:spcAft>
              <a:buSzPts val="1400"/>
              <a:buFont typeface="Inter"/>
              <a:buChar char="■"/>
              <a:defRPr>
                <a:latin typeface="Inter"/>
                <a:ea typeface="Inter"/>
                <a:cs typeface="Inter"/>
                <a:sym typeface="Inter"/>
              </a:defRPr>
            </a:lvl3pPr>
            <a:lvl4pPr marL="1828800" lvl="3" indent="-317500">
              <a:spcBef>
                <a:spcPts val="0"/>
              </a:spcBef>
              <a:spcAft>
                <a:spcPts val="0"/>
              </a:spcAft>
              <a:buSzPts val="1400"/>
              <a:buFont typeface="Inter"/>
              <a:buChar char="●"/>
              <a:defRPr>
                <a:latin typeface="Inter"/>
                <a:ea typeface="Inter"/>
                <a:cs typeface="Inter"/>
                <a:sym typeface="Inter"/>
              </a:defRPr>
            </a:lvl4pPr>
            <a:lvl5pPr marL="2286000" lvl="4" indent="-317500">
              <a:spcBef>
                <a:spcPts val="0"/>
              </a:spcBef>
              <a:spcAft>
                <a:spcPts val="0"/>
              </a:spcAft>
              <a:buSzPts val="1400"/>
              <a:buFont typeface="Inter"/>
              <a:buChar char="○"/>
              <a:defRPr>
                <a:latin typeface="Inter"/>
                <a:ea typeface="Inter"/>
                <a:cs typeface="Inter"/>
                <a:sym typeface="Inter"/>
              </a:defRPr>
            </a:lvl5pPr>
            <a:lvl6pPr marL="2743200" lvl="5" indent="-317500">
              <a:spcBef>
                <a:spcPts val="0"/>
              </a:spcBef>
              <a:spcAft>
                <a:spcPts val="0"/>
              </a:spcAft>
              <a:buSzPts val="1400"/>
              <a:buFont typeface="Inter"/>
              <a:buChar char="■"/>
              <a:defRPr>
                <a:latin typeface="Inter"/>
                <a:ea typeface="Inter"/>
                <a:cs typeface="Inter"/>
                <a:sym typeface="Inter"/>
              </a:defRPr>
            </a:lvl6pPr>
            <a:lvl7pPr marL="3200400" lvl="6" indent="-317500">
              <a:spcBef>
                <a:spcPts val="0"/>
              </a:spcBef>
              <a:spcAft>
                <a:spcPts val="0"/>
              </a:spcAft>
              <a:buSzPts val="1400"/>
              <a:buFont typeface="Inter"/>
              <a:buChar char="●"/>
              <a:defRPr>
                <a:latin typeface="Inter"/>
                <a:ea typeface="Inter"/>
                <a:cs typeface="Inter"/>
                <a:sym typeface="Inter"/>
              </a:defRPr>
            </a:lvl7pPr>
            <a:lvl8pPr marL="3657600" lvl="7" indent="-317500">
              <a:spcBef>
                <a:spcPts val="0"/>
              </a:spcBef>
              <a:spcAft>
                <a:spcPts val="0"/>
              </a:spcAft>
              <a:buSzPts val="1400"/>
              <a:buFont typeface="Inter"/>
              <a:buChar char="○"/>
              <a:defRPr>
                <a:latin typeface="Inter"/>
                <a:ea typeface="Inter"/>
                <a:cs typeface="Inter"/>
                <a:sym typeface="Inter"/>
              </a:defRPr>
            </a:lvl8pPr>
            <a:lvl9pPr marL="4114800" lvl="8" indent="-317500">
              <a:spcBef>
                <a:spcPts val="0"/>
              </a:spcBef>
              <a:spcAft>
                <a:spcPts val="0"/>
              </a:spcAft>
              <a:buSzPts val="1400"/>
              <a:buFont typeface="Inter"/>
              <a:buChar char="■"/>
              <a:defRPr>
                <a:latin typeface="Inter"/>
                <a:ea typeface="Inter"/>
                <a:cs typeface="Inter"/>
                <a:sym typeface="Inter"/>
              </a:defRPr>
            </a:lvl9pPr>
          </a:lstStyle>
          <a:p>
            <a:endParaRPr/>
          </a:p>
        </p:txBody>
      </p:sp>
      <p:sp>
        <p:nvSpPr>
          <p:cNvPr id="127" name="Google Shape;127;p21"/>
          <p:cNvSpPr txBox="1">
            <a:spLocks noGrp="1"/>
          </p:cNvSpPr>
          <p:nvPr>
            <p:ph type="title"/>
          </p:nvPr>
        </p:nvSpPr>
        <p:spPr>
          <a:xfrm>
            <a:off x="444775" y="157883"/>
            <a:ext cx="8520600" cy="9945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Inter"/>
              <a:buNone/>
              <a:defRPr b="1">
                <a:latin typeface="Inter"/>
                <a:ea typeface="Inter"/>
                <a:cs typeface="Inter"/>
                <a:sym typeface="Inter"/>
              </a:defRPr>
            </a:lvl1pPr>
            <a:lvl2pPr lvl="1">
              <a:spcBef>
                <a:spcPts val="0"/>
              </a:spcBef>
              <a:spcAft>
                <a:spcPts val="0"/>
              </a:spcAft>
              <a:buSzPts val="2800"/>
              <a:buFont typeface="Inter"/>
              <a:buNone/>
              <a:defRPr b="1">
                <a:latin typeface="Inter"/>
                <a:ea typeface="Inter"/>
                <a:cs typeface="Inter"/>
                <a:sym typeface="Inter"/>
              </a:defRPr>
            </a:lvl2pPr>
            <a:lvl3pPr lvl="2">
              <a:spcBef>
                <a:spcPts val="0"/>
              </a:spcBef>
              <a:spcAft>
                <a:spcPts val="0"/>
              </a:spcAft>
              <a:buSzPts val="2800"/>
              <a:buFont typeface="Inter"/>
              <a:buNone/>
              <a:defRPr b="1">
                <a:latin typeface="Inter"/>
                <a:ea typeface="Inter"/>
                <a:cs typeface="Inter"/>
                <a:sym typeface="Inter"/>
              </a:defRPr>
            </a:lvl3pPr>
            <a:lvl4pPr lvl="3">
              <a:spcBef>
                <a:spcPts val="0"/>
              </a:spcBef>
              <a:spcAft>
                <a:spcPts val="0"/>
              </a:spcAft>
              <a:buSzPts val="2800"/>
              <a:buFont typeface="Inter"/>
              <a:buNone/>
              <a:defRPr b="1">
                <a:latin typeface="Inter"/>
                <a:ea typeface="Inter"/>
                <a:cs typeface="Inter"/>
                <a:sym typeface="Inter"/>
              </a:defRPr>
            </a:lvl4pPr>
            <a:lvl5pPr lvl="4">
              <a:spcBef>
                <a:spcPts val="0"/>
              </a:spcBef>
              <a:spcAft>
                <a:spcPts val="0"/>
              </a:spcAft>
              <a:buSzPts val="2800"/>
              <a:buFont typeface="Inter"/>
              <a:buNone/>
              <a:defRPr b="1">
                <a:latin typeface="Inter"/>
                <a:ea typeface="Inter"/>
                <a:cs typeface="Inter"/>
                <a:sym typeface="Inter"/>
              </a:defRPr>
            </a:lvl5pPr>
            <a:lvl6pPr lvl="5">
              <a:spcBef>
                <a:spcPts val="0"/>
              </a:spcBef>
              <a:spcAft>
                <a:spcPts val="0"/>
              </a:spcAft>
              <a:buSzPts val="2800"/>
              <a:buFont typeface="Inter"/>
              <a:buNone/>
              <a:defRPr b="1">
                <a:latin typeface="Inter"/>
                <a:ea typeface="Inter"/>
                <a:cs typeface="Inter"/>
                <a:sym typeface="Inter"/>
              </a:defRPr>
            </a:lvl6pPr>
            <a:lvl7pPr lvl="6">
              <a:spcBef>
                <a:spcPts val="0"/>
              </a:spcBef>
              <a:spcAft>
                <a:spcPts val="0"/>
              </a:spcAft>
              <a:buSzPts val="2800"/>
              <a:buFont typeface="Inter"/>
              <a:buNone/>
              <a:defRPr b="1">
                <a:latin typeface="Inter"/>
                <a:ea typeface="Inter"/>
                <a:cs typeface="Inter"/>
                <a:sym typeface="Inter"/>
              </a:defRPr>
            </a:lvl7pPr>
            <a:lvl8pPr lvl="7">
              <a:spcBef>
                <a:spcPts val="0"/>
              </a:spcBef>
              <a:spcAft>
                <a:spcPts val="0"/>
              </a:spcAft>
              <a:buSzPts val="2800"/>
              <a:buFont typeface="Inter"/>
              <a:buNone/>
              <a:defRPr b="1">
                <a:latin typeface="Inter"/>
                <a:ea typeface="Inter"/>
                <a:cs typeface="Inter"/>
                <a:sym typeface="Inter"/>
              </a:defRPr>
            </a:lvl8pPr>
            <a:lvl9pPr lvl="8">
              <a:spcBef>
                <a:spcPts val="0"/>
              </a:spcBef>
              <a:spcAft>
                <a:spcPts val="0"/>
              </a:spcAft>
              <a:buSzPts val="2800"/>
              <a:buFont typeface="Inter"/>
              <a:buNone/>
              <a:defRPr b="1">
                <a:latin typeface="Inter"/>
                <a:ea typeface="Inter"/>
                <a:cs typeface="Inter"/>
                <a:sym typeface="Inte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 - content - basic - green">
  <p:cSld name="TITLE_AND_BODY_2_1_1_1">
    <p:spTree>
      <p:nvGrpSpPr>
        <p:cNvPr id="1" name="Shape 128"/>
        <p:cNvGrpSpPr/>
        <p:nvPr/>
      </p:nvGrpSpPr>
      <p:grpSpPr>
        <a:xfrm>
          <a:off x="0" y="0"/>
          <a:ext cx="0" cy="0"/>
          <a:chOff x="0" y="0"/>
          <a:chExt cx="0" cy="0"/>
        </a:xfrm>
      </p:grpSpPr>
      <p:sp>
        <p:nvSpPr>
          <p:cNvPr id="129" name="Google Shape;129;p22"/>
          <p:cNvSpPr/>
          <p:nvPr/>
        </p:nvSpPr>
        <p:spPr>
          <a:xfrm rot="5400000" flipH="1">
            <a:off x="192900" y="422900"/>
            <a:ext cx="294900" cy="89100"/>
          </a:xfrm>
          <a:prstGeom prst="parallelogram">
            <a:avLst>
              <a:gd name="adj" fmla="val 52441"/>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0" name="Google Shape;130;p22"/>
          <p:cNvSpPr txBox="1">
            <a:spLocks noGrp="1"/>
          </p:cNvSpPr>
          <p:nvPr>
            <p:ph type="body" idx="1"/>
          </p:nvPr>
        </p:nvSpPr>
        <p:spPr>
          <a:xfrm>
            <a:off x="444775" y="1152475"/>
            <a:ext cx="83700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Font typeface="Inter"/>
              <a:buChar char="●"/>
              <a:defRPr>
                <a:latin typeface="Inter"/>
                <a:ea typeface="Inter"/>
                <a:cs typeface="Inter"/>
                <a:sym typeface="Inter"/>
              </a:defRPr>
            </a:lvl1pPr>
            <a:lvl2pPr marL="914400" lvl="1" indent="-317500">
              <a:spcBef>
                <a:spcPts val="0"/>
              </a:spcBef>
              <a:spcAft>
                <a:spcPts val="0"/>
              </a:spcAft>
              <a:buSzPts val="1400"/>
              <a:buFont typeface="Inter"/>
              <a:buChar char="○"/>
              <a:defRPr>
                <a:latin typeface="Inter"/>
                <a:ea typeface="Inter"/>
                <a:cs typeface="Inter"/>
                <a:sym typeface="Inter"/>
              </a:defRPr>
            </a:lvl2pPr>
            <a:lvl3pPr marL="1371600" lvl="2" indent="-317500">
              <a:spcBef>
                <a:spcPts val="0"/>
              </a:spcBef>
              <a:spcAft>
                <a:spcPts val="0"/>
              </a:spcAft>
              <a:buSzPts val="1400"/>
              <a:buFont typeface="Inter"/>
              <a:buChar char="■"/>
              <a:defRPr>
                <a:latin typeface="Inter"/>
                <a:ea typeface="Inter"/>
                <a:cs typeface="Inter"/>
                <a:sym typeface="Inter"/>
              </a:defRPr>
            </a:lvl3pPr>
            <a:lvl4pPr marL="1828800" lvl="3" indent="-317500">
              <a:spcBef>
                <a:spcPts val="0"/>
              </a:spcBef>
              <a:spcAft>
                <a:spcPts val="0"/>
              </a:spcAft>
              <a:buSzPts val="1400"/>
              <a:buFont typeface="Inter"/>
              <a:buChar char="●"/>
              <a:defRPr>
                <a:latin typeface="Inter"/>
                <a:ea typeface="Inter"/>
                <a:cs typeface="Inter"/>
                <a:sym typeface="Inter"/>
              </a:defRPr>
            </a:lvl4pPr>
            <a:lvl5pPr marL="2286000" lvl="4" indent="-317500">
              <a:spcBef>
                <a:spcPts val="0"/>
              </a:spcBef>
              <a:spcAft>
                <a:spcPts val="0"/>
              </a:spcAft>
              <a:buSzPts val="1400"/>
              <a:buFont typeface="Inter"/>
              <a:buChar char="○"/>
              <a:defRPr>
                <a:latin typeface="Inter"/>
                <a:ea typeface="Inter"/>
                <a:cs typeface="Inter"/>
                <a:sym typeface="Inter"/>
              </a:defRPr>
            </a:lvl5pPr>
            <a:lvl6pPr marL="2743200" lvl="5" indent="-317500">
              <a:spcBef>
                <a:spcPts val="0"/>
              </a:spcBef>
              <a:spcAft>
                <a:spcPts val="0"/>
              </a:spcAft>
              <a:buSzPts val="1400"/>
              <a:buFont typeface="Inter"/>
              <a:buChar char="■"/>
              <a:defRPr>
                <a:latin typeface="Inter"/>
                <a:ea typeface="Inter"/>
                <a:cs typeface="Inter"/>
                <a:sym typeface="Inter"/>
              </a:defRPr>
            </a:lvl6pPr>
            <a:lvl7pPr marL="3200400" lvl="6" indent="-317500">
              <a:spcBef>
                <a:spcPts val="0"/>
              </a:spcBef>
              <a:spcAft>
                <a:spcPts val="0"/>
              </a:spcAft>
              <a:buSzPts val="1400"/>
              <a:buFont typeface="Inter"/>
              <a:buChar char="●"/>
              <a:defRPr>
                <a:latin typeface="Inter"/>
                <a:ea typeface="Inter"/>
                <a:cs typeface="Inter"/>
                <a:sym typeface="Inter"/>
              </a:defRPr>
            </a:lvl7pPr>
            <a:lvl8pPr marL="3657600" lvl="7" indent="-317500">
              <a:spcBef>
                <a:spcPts val="0"/>
              </a:spcBef>
              <a:spcAft>
                <a:spcPts val="0"/>
              </a:spcAft>
              <a:buSzPts val="1400"/>
              <a:buFont typeface="Inter"/>
              <a:buChar char="○"/>
              <a:defRPr>
                <a:latin typeface="Inter"/>
                <a:ea typeface="Inter"/>
                <a:cs typeface="Inter"/>
                <a:sym typeface="Inter"/>
              </a:defRPr>
            </a:lvl8pPr>
            <a:lvl9pPr marL="4114800" lvl="8" indent="-317500">
              <a:spcBef>
                <a:spcPts val="0"/>
              </a:spcBef>
              <a:spcAft>
                <a:spcPts val="0"/>
              </a:spcAft>
              <a:buSzPts val="1400"/>
              <a:buFont typeface="Inter"/>
              <a:buChar char="■"/>
              <a:defRPr>
                <a:latin typeface="Inter"/>
                <a:ea typeface="Inter"/>
                <a:cs typeface="Inter"/>
                <a:sym typeface="Inter"/>
              </a:defRPr>
            </a:lvl9pPr>
          </a:lstStyle>
          <a:p>
            <a:endParaRPr/>
          </a:p>
        </p:txBody>
      </p:sp>
      <p:pic>
        <p:nvPicPr>
          <p:cNvPr id="131" name="Google Shape;131;p22" title="Crossref-ColourIcon.png"/>
          <p:cNvPicPr preferRelativeResize="0"/>
          <p:nvPr/>
        </p:nvPicPr>
        <p:blipFill>
          <a:blip r:embed="rId2">
            <a:alphaModFix/>
          </a:blip>
          <a:stretch>
            <a:fillRect/>
          </a:stretch>
        </p:blipFill>
        <p:spPr>
          <a:xfrm>
            <a:off x="8384476" y="4292131"/>
            <a:ext cx="354626" cy="515882"/>
          </a:xfrm>
          <a:prstGeom prst="rect">
            <a:avLst/>
          </a:prstGeom>
          <a:noFill/>
          <a:ln>
            <a:noFill/>
          </a:ln>
        </p:spPr>
      </p:pic>
      <p:sp>
        <p:nvSpPr>
          <p:cNvPr id="132" name="Google Shape;132;p22"/>
          <p:cNvSpPr txBox="1">
            <a:spLocks noGrp="1"/>
          </p:cNvSpPr>
          <p:nvPr>
            <p:ph type="title"/>
          </p:nvPr>
        </p:nvSpPr>
        <p:spPr>
          <a:xfrm>
            <a:off x="444775" y="157883"/>
            <a:ext cx="8520600" cy="9945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Inter"/>
              <a:buNone/>
              <a:defRPr b="1">
                <a:latin typeface="Inter"/>
                <a:ea typeface="Inter"/>
                <a:cs typeface="Inter"/>
                <a:sym typeface="Inter"/>
              </a:defRPr>
            </a:lvl1pPr>
            <a:lvl2pPr lvl="1">
              <a:spcBef>
                <a:spcPts val="0"/>
              </a:spcBef>
              <a:spcAft>
                <a:spcPts val="0"/>
              </a:spcAft>
              <a:buSzPts val="2800"/>
              <a:buFont typeface="Inter"/>
              <a:buNone/>
              <a:defRPr b="1">
                <a:latin typeface="Inter"/>
                <a:ea typeface="Inter"/>
                <a:cs typeface="Inter"/>
                <a:sym typeface="Inter"/>
              </a:defRPr>
            </a:lvl2pPr>
            <a:lvl3pPr lvl="2">
              <a:spcBef>
                <a:spcPts val="0"/>
              </a:spcBef>
              <a:spcAft>
                <a:spcPts val="0"/>
              </a:spcAft>
              <a:buSzPts val="2800"/>
              <a:buFont typeface="Inter"/>
              <a:buNone/>
              <a:defRPr b="1">
                <a:latin typeface="Inter"/>
                <a:ea typeface="Inter"/>
                <a:cs typeface="Inter"/>
                <a:sym typeface="Inter"/>
              </a:defRPr>
            </a:lvl3pPr>
            <a:lvl4pPr lvl="3">
              <a:spcBef>
                <a:spcPts val="0"/>
              </a:spcBef>
              <a:spcAft>
                <a:spcPts val="0"/>
              </a:spcAft>
              <a:buSzPts val="2800"/>
              <a:buFont typeface="Inter"/>
              <a:buNone/>
              <a:defRPr b="1">
                <a:latin typeface="Inter"/>
                <a:ea typeface="Inter"/>
                <a:cs typeface="Inter"/>
                <a:sym typeface="Inter"/>
              </a:defRPr>
            </a:lvl4pPr>
            <a:lvl5pPr lvl="4">
              <a:spcBef>
                <a:spcPts val="0"/>
              </a:spcBef>
              <a:spcAft>
                <a:spcPts val="0"/>
              </a:spcAft>
              <a:buSzPts val="2800"/>
              <a:buFont typeface="Inter"/>
              <a:buNone/>
              <a:defRPr b="1">
                <a:latin typeface="Inter"/>
                <a:ea typeface="Inter"/>
                <a:cs typeface="Inter"/>
                <a:sym typeface="Inter"/>
              </a:defRPr>
            </a:lvl5pPr>
            <a:lvl6pPr lvl="5">
              <a:spcBef>
                <a:spcPts val="0"/>
              </a:spcBef>
              <a:spcAft>
                <a:spcPts val="0"/>
              </a:spcAft>
              <a:buSzPts val="2800"/>
              <a:buFont typeface="Inter"/>
              <a:buNone/>
              <a:defRPr b="1">
                <a:latin typeface="Inter"/>
                <a:ea typeface="Inter"/>
                <a:cs typeface="Inter"/>
                <a:sym typeface="Inter"/>
              </a:defRPr>
            </a:lvl6pPr>
            <a:lvl7pPr lvl="6">
              <a:spcBef>
                <a:spcPts val="0"/>
              </a:spcBef>
              <a:spcAft>
                <a:spcPts val="0"/>
              </a:spcAft>
              <a:buSzPts val="2800"/>
              <a:buFont typeface="Inter"/>
              <a:buNone/>
              <a:defRPr b="1">
                <a:latin typeface="Inter"/>
                <a:ea typeface="Inter"/>
                <a:cs typeface="Inter"/>
                <a:sym typeface="Inter"/>
              </a:defRPr>
            </a:lvl7pPr>
            <a:lvl8pPr lvl="7">
              <a:spcBef>
                <a:spcPts val="0"/>
              </a:spcBef>
              <a:spcAft>
                <a:spcPts val="0"/>
              </a:spcAft>
              <a:buSzPts val="2800"/>
              <a:buFont typeface="Inter"/>
              <a:buNone/>
              <a:defRPr b="1">
                <a:latin typeface="Inter"/>
                <a:ea typeface="Inter"/>
                <a:cs typeface="Inter"/>
                <a:sym typeface="Inter"/>
              </a:defRPr>
            </a:lvl8pPr>
            <a:lvl9pPr lvl="8">
              <a:spcBef>
                <a:spcPts val="0"/>
              </a:spcBef>
              <a:spcAft>
                <a:spcPts val="0"/>
              </a:spcAft>
              <a:buSzPts val="2800"/>
              <a:buFont typeface="Inter"/>
              <a:buNone/>
              <a:defRPr b="1">
                <a:latin typeface="Inter"/>
                <a:ea typeface="Inter"/>
                <a:cs typeface="Inter"/>
                <a:sym typeface="Inte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2 - content - basic - red">
  <p:cSld name="TITLE_AND_BODY_2_1_1_1_3">
    <p:spTree>
      <p:nvGrpSpPr>
        <p:cNvPr id="1" name="Shape 133"/>
        <p:cNvGrpSpPr/>
        <p:nvPr/>
      </p:nvGrpSpPr>
      <p:grpSpPr>
        <a:xfrm>
          <a:off x="0" y="0"/>
          <a:ext cx="0" cy="0"/>
          <a:chOff x="0" y="0"/>
          <a:chExt cx="0" cy="0"/>
        </a:xfrm>
      </p:grpSpPr>
      <p:sp>
        <p:nvSpPr>
          <p:cNvPr id="134" name="Google Shape;134;p23"/>
          <p:cNvSpPr/>
          <p:nvPr/>
        </p:nvSpPr>
        <p:spPr>
          <a:xfrm rot="5400000" flipH="1">
            <a:off x="192900" y="422900"/>
            <a:ext cx="294900" cy="89100"/>
          </a:xfrm>
          <a:prstGeom prst="parallelogram">
            <a:avLst>
              <a:gd name="adj" fmla="val 52441"/>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5" name="Google Shape;135;p23"/>
          <p:cNvSpPr txBox="1">
            <a:spLocks noGrp="1"/>
          </p:cNvSpPr>
          <p:nvPr>
            <p:ph type="body" idx="1"/>
          </p:nvPr>
        </p:nvSpPr>
        <p:spPr>
          <a:xfrm>
            <a:off x="444775" y="1152475"/>
            <a:ext cx="83700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Font typeface="Inter"/>
              <a:buChar char="●"/>
              <a:defRPr>
                <a:latin typeface="Inter"/>
                <a:ea typeface="Inter"/>
                <a:cs typeface="Inter"/>
                <a:sym typeface="Inter"/>
              </a:defRPr>
            </a:lvl1pPr>
            <a:lvl2pPr marL="914400" lvl="1" indent="-317500">
              <a:spcBef>
                <a:spcPts val="0"/>
              </a:spcBef>
              <a:spcAft>
                <a:spcPts val="0"/>
              </a:spcAft>
              <a:buSzPts val="1400"/>
              <a:buFont typeface="Inter"/>
              <a:buChar char="○"/>
              <a:defRPr>
                <a:latin typeface="Inter"/>
                <a:ea typeface="Inter"/>
                <a:cs typeface="Inter"/>
                <a:sym typeface="Inter"/>
              </a:defRPr>
            </a:lvl2pPr>
            <a:lvl3pPr marL="1371600" lvl="2" indent="-317500">
              <a:spcBef>
                <a:spcPts val="0"/>
              </a:spcBef>
              <a:spcAft>
                <a:spcPts val="0"/>
              </a:spcAft>
              <a:buSzPts val="1400"/>
              <a:buFont typeface="Inter"/>
              <a:buChar char="■"/>
              <a:defRPr>
                <a:latin typeface="Inter"/>
                <a:ea typeface="Inter"/>
                <a:cs typeface="Inter"/>
                <a:sym typeface="Inter"/>
              </a:defRPr>
            </a:lvl3pPr>
            <a:lvl4pPr marL="1828800" lvl="3" indent="-317500">
              <a:spcBef>
                <a:spcPts val="0"/>
              </a:spcBef>
              <a:spcAft>
                <a:spcPts val="0"/>
              </a:spcAft>
              <a:buSzPts val="1400"/>
              <a:buFont typeface="Inter"/>
              <a:buChar char="●"/>
              <a:defRPr>
                <a:latin typeface="Inter"/>
                <a:ea typeface="Inter"/>
                <a:cs typeface="Inter"/>
                <a:sym typeface="Inter"/>
              </a:defRPr>
            </a:lvl4pPr>
            <a:lvl5pPr marL="2286000" lvl="4" indent="-317500">
              <a:spcBef>
                <a:spcPts val="0"/>
              </a:spcBef>
              <a:spcAft>
                <a:spcPts val="0"/>
              </a:spcAft>
              <a:buSzPts val="1400"/>
              <a:buFont typeface="Inter"/>
              <a:buChar char="○"/>
              <a:defRPr>
                <a:latin typeface="Inter"/>
                <a:ea typeface="Inter"/>
                <a:cs typeface="Inter"/>
                <a:sym typeface="Inter"/>
              </a:defRPr>
            </a:lvl5pPr>
            <a:lvl6pPr marL="2743200" lvl="5" indent="-317500">
              <a:spcBef>
                <a:spcPts val="0"/>
              </a:spcBef>
              <a:spcAft>
                <a:spcPts val="0"/>
              </a:spcAft>
              <a:buSzPts val="1400"/>
              <a:buFont typeface="Inter"/>
              <a:buChar char="■"/>
              <a:defRPr>
                <a:latin typeface="Inter"/>
                <a:ea typeface="Inter"/>
                <a:cs typeface="Inter"/>
                <a:sym typeface="Inter"/>
              </a:defRPr>
            </a:lvl6pPr>
            <a:lvl7pPr marL="3200400" lvl="6" indent="-317500">
              <a:spcBef>
                <a:spcPts val="0"/>
              </a:spcBef>
              <a:spcAft>
                <a:spcPts val="0"/>
              </a:spcAft>
              <a:buSzPts val="1400"/>
              <a:buFont typeface="Inter"/>
              <a:buChar char="●"/>
              <a:defRPr>
                <a:latin typeface="Inter"/>
                <a:ea typeface="Inter"/>
                <a:cs typeface="Inter"/>
                <a:sym typeface="Inter"/>
              </a:defRPr>
            </a:lvl7pPr>
            <a:lvl8pPr marL="3657600" lvl="7" indent="-317500">
              <a:spcBef>
                <a:spcPts val="0"/>
              </a:spcBef>
              <a:spcAft>
                <a:spcPts val="0"/>
              </a:spcAft>
              <a:buSzPts val="1400"/>
              <a:buFont typeface="Inter"/>
              <a:buChar char="○"/>
              <a:defRPr>
                <a:latin typeface="Inter"/>
                <a:ea typeface="Inter"/>
                <a:cs typeface="Inter"/>
                <a:sym typeface="Inter"/>
              </a:defRPr>
            </a:lvl8pPr>
            <a:lvl9pPr marL="4114800" lvl="8" indent="-317500">
              <a:spcBef>
                <a:spcPts val="0"/>
              </a:spcBef>
              <a:spcAft>
                <a:spcPts val="0"/>
              </a:spcAft>
              <a:buSzPts val="1400"/>
              <a:buFont typeface="Inter"/>
              <a:buChar char="■"/>
              <a:defRPr>
                <a:latin typeface="Inter"/>
                <a:ea typeface="Inter"/>
                <a:cs typeface="Inter"/>
                <a:sym typeface="Inter"/>
              </a:defRPr>
            </a:lvl9pPr>
          </a:lstStyle>
          <a:p>
            <a:endParaRPr/>
          </a:p>
        </p:txBody>
      </p:sp>
      <p:pic>
        <p:nvPicPr>
          <p:cNvPr id="136" name="Google Shape;136;p23" title="Crossref-ColourIcon.png"/>
          <p:cNvPicPr preferRelativeResize="0"/>
          <p:nvPr/>
        </p:nvPicPr>
        <p:blipFill>
          <a:blip r:embed="rId2">
            <a:alphaModFix/>
          </a:blip>
          <a:stretch>
            <a:fillRect/>
          </a:stretch>
        </p:blipFill>
        <p:spPr>
          <a:xfrm>
            <a:off x="8384476" y="4292131"/>
            <a:ext cx="354626" cy="515882"/>
          </a:xfrm>
          <a:prstGeom prst="rect">
            <a:avLst/>
          </a:prstGeom>
          <a:noFill/>
          <a:ln>
            <a:noFill/>
          </a:ln>
        </p:spPr>
      </p:pic>
      <p:sp>
        <p:nvSpPr>
          <p:cNvPr id="137" name="Google Shape;137;p23"/>
          <p:cNvSpPr txBox="1">
            <a:spLocks noGrp="1"/>
          </p:cNvSpPr>
          <p:nvPr>
            <p:ph type="title"/>
          </p:nvPr>
        </p:nvSpPr>
        <p:spPr>
          <a:xfrm>
            <a:off x="444775" y="157883"/>
            <a:ext cx="8520600" cy="9945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Inter"/>
              <a:buNone/>
              <a:defRPr b="1">
                <a:latin typeface="Inter"/>
                <a:ea typeface="Inter"/>
                <a:cs typeface="Inter"/>
                <a:sym typeface="Inter"/>
              </a:defRPr>
            </a:lvl1pPr>
            <a:lvl2pPr lvl="1">
              <a:spcBef>
                <a:spcPts val="0"/>
              </a:spcBef>
              <a:spcAft>
                <a:spcPts val="0"/>
              </a:spcAft>
              <a:buSzPts val="2800"/>
              <a:buFont typeface="Inter"/>
              <a:buNone/>
              <a:defRPr b="1">
                <a:latin typeface="Inter"/>
                <a:ea typeface="Inter"/>
                <a:cs typeface="Inter"/>
                <a:sym typeface="Inter"/>
              </a:defRPr>
            </a:lvl2pPr>
            <a:lvl3pPr lvl="2">
              <a:spcBef>
                <a:spcPts val="0"/>
              </a:spcBef>
              <a:spcAft>
                <a:spcPts val="0"/>
              </a:spcAft>
              <a:buSzPts val="2800"/>
              <a:buFont typeface="Inter"/>
              <a:buNone/>
              <a:defRPr b="1">
                <a:latin typeface="Inter"/>
                <a:ea typeface="Inter"/>
                <a:cs typeface="Inter"/>
                <a:sym typeface="Inter"/>
              </a:defRPr>
            </a:lvl3pPr>
            <a:lvl4pPr lvl="3">
              <a:spcBef>
                <a:spcPts val="0"/>
              </a:spcBef>
              <a:spcAft>
                <a:spcPts val="0"/>
              </a:spcAft>
              <a:buSzPts val="2800"/>
              <a:buFont typeface="Inter"/>
              <a:buNone/>
              <a:defRPr b="1">
                <a:latin typeface="Inter"/>
                <a:ea typeface="Inter"/>
                <a:cs typeface="Inter"/>
                <a:sym typeface="Inter"/>
              </a:defRPr>
            </a:lvl4pPr>
            <a:lvl5pPr lvl="4">
              <a:spcBef>
                <a:spcPts val="0"/>
              </a:spcBef>
              <a:spcAft>
                <a:spcPts val="0"/>
              </a:spcAft>
              <a:buSzPts val="2800"/>
              <a:buFont typeface="Inter"/>
              <a:buNone/>
              <a:defRPr b="1">
                <a:latin typeface="Inter"/>
                <a:ea typeface="Inter"/>
                <a:cs typeface="Inter"/>
                <a:sym typeface="Inter"/>
              </a:defRPr>
            </a:lvl5pPr>
            <a:lvl6pPr lvl="5">
              <a:spcBef>
                <a:spcPts val="0"/>
              </a:spcBef>
              <a:spcAft>
                <a:spcPts val="0"/>
              </a:spcAft>
              <a:buSzPts val="2800"/>
              <a:buFont typeface="Inter"/>
              <a:buNone/>
              <a:defRPr b="1">
                <a:latin typeface="Inter"/>
                <a:ea typeface="Inter"/>
                <a:cs typeface="Inter"/>
                <a:sym typeface="Inter"/>
              </a:defRPr>
            </a:lvl6pPr>
            <a:lvl7pPr lvl="6">
              <a:spcBef>
                <a:spcPts val="0"/>
              </a:spcBef>
              <a:spcAft>
                <a:spcPts val="0"/>
              </a:spcAft>
              <a:buSzPts val="2800"/>
              <a:buFont typeface="Inter"/>
              <a:buNone/>
              <a:defRPr b="1">
                <a:latin typeface="Inter"/>
                <a:ea typeface="Inter"/>
                <a:cs typeface="Inter"/>
                <a:sym typeface="Inter"/>
              </a:defRPr>
            </a:lvl7pPr>
            <a:lvl8pPr lvl="7">
              <a:spcBef>
                <a:spcPts val="0"/>
              </a:spcBef>
              <a:spcAft>
                <a:spcPts val="0"/>
              </a:spcAft>
              <a:buSzPts val="2800"/>
              <a:buFont typeface="Inter"/>
              <a:buNone/>
              <a:defRPr b="1">
                <a:latin typeface="Inter"/>
                <a:ea typeface="Inter"/>
                <a:cs typeface="Inter"/>
                <a:sym typeface="Inter"/>
              </a:defRPr>
            </a:lvl8pPr>
            <a:lvl9pPr lvl="8">
              <a:spcBef>
                <a:spcPts val="0"/>
              </a:spcBef>
              <a:spcAft>
                <a:spcPts val="0"/>
              </a:spcAft>
              <a:buSzPts val="2800"/>
              <a:buFont typeface="Inter"/>
              <a:buNone/>
              <a:defRPr b="1">
                <a:latin typeface="Inter"/>
                <a:ea typeface="Inter"/>
                <a:cs typeface="Inter"/>
                <a:sym typeface="Inte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4 - image - full width">
  <p:cSld name="TITLE_AND_BODY_2_1_1_1_2">
    <p:spTree>
      <p:nvGrpSpPr>
        <p:cNvPr id="1" name="Shape 138"/>
        <p:cNvGrpSpPr/>
        <p:nvPr/>
      </p:nvGrpSpPr>
      <p:grpSpPr>
        <a:xfrm>
          <a:off x="0" y="0"/>
          <a:ext cx="0" cy="0"/>
          <a:chOff x="0" y="0"/>
          <a:chExt cx="0" cy="0"/>
        </a:xfrm>
      </p:grpSpPr>
      <p:pic>
        <p:nvPicPr>
          <p:cNvPr id="139" name="Google Shape;139;p24" title="Crossref-ColourIcon.png"/>
          <p:cNvPicPr preferRelativeResize="0"/>
          <p:nvPr/>
        </p:nvPicPr>
        <p:blipFill>
          <a:blip r:embed="rId2">
            <a:alphaModFix/>
          </a:blip>
          <a:stretch>
            <a:fillRect/>
          </a:stretch>
        </p:blipFill>
        <p:spPr>
          <a:xfrm>
            <a:off x="8384476" y="4292131"/>
            <a:ext cx="354626" cy="515882"/>
          </a:xfrm>
          <a:prstGeom prst="rect">
            <a:avLst/>
          </a:prstGeom>
          <a:noFill/>
          <a:ln>
            <a:noFill/>
          </a:ln>
        </p:spPr>
      </p:pic>
      <p:sp>
        <p:nvSpPr>
          <p:cNvPr id="140" name="Google Shape;140;p24"/>
          <p:cNvSpPr>
            <a:spLocks noGrp="1"/>
          </p:cNvSpPr>
          <p:nvPr>
            <p:ph type="pic" idx="2"/>
          </p:nvPr>
        </p:nvSpPr>
        <p:spPr>
          <a:xfrm>
            <a:off x="0" y="1001850"/>
            <a:ext cx="9144000" cy="3139800"/>
          </a:xfrm>
          <a:prstGeom prst="rect">
            <a:avLst/>
          </a:prstGeom>
          <a:noFill/>
          <a:ln>
            <a:noFill/>
          </a:ln>
        </p:spPr>
        <p:txBody>
          <a:bodyPr/>
          <a:lstStyle/>
          <a:p>
            <a:endParaRPr lang="en-GB"/>
          </a:p>
        </p:txBody>
      </p:sp>
      <p:sp>
        <p:nvSpPr>
          <p:cNvPr id="141" name="Google Shape;141;p24"/>
          <p:cNvSpPr/>
          <p:nvPr/>
        </p:nvSpPr>
        <p:spPr>
          <a:xfrm rot="5400000" flipH="1">
            <a:off x="192900" y="422900"/>
            <a:ext cx="294900" cy="89100"/>
          </a:xfrm>
          <a:prstGeom prst="parallelogram">
            <a:avLst>
              <a:gd name="adj" fmla="val 52441"/>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2" name="Google Shape;142;p24"/>
          <p:cNvSpPr txBox="1">
            <a:spLocks noGrp="1"/>
          </p:cNvSpPr>
          <p:nvPr>
            <p:ph type="title"/>
          </p:nvPr>
        </p:nvSpPr>
        <p:spPr>
          <a:xfrm>
            <a:off x="444775" y="157883"/>
            <a:ext cx="8520600" cy="9945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Inter"/>
              <a:buNone/>
              <a:defRPr b="1">
                <a:latin typeface="Inter"/>
                <a:ea typeface="Inter"/>
                <a:cs typeface="Inter"/>
                <a:sym typeface="Inter"/>
              </a:defRPr>
            </a:lvl1pPr>
            <a:lvl2pPr lvl="1">
              <a:spcBef>
                <a:spcPts val="0"/>
              </a:spcBef>
              <a:spcAft>
                <a:spcPts val="0"/>
              </a:spcAft>
              <a:buSzPts val="2800"/>
              <a:buFont typeface="Inter"/>
              <a:buNone/>
              <a:defRPr b="1">
                <a:latin typeface="Inter"/>
                <a:ea typeface="Inter"/>
                <a:cs typeface="Inter"/>
                <a:sym typeface="Inter"/>
              </a:defRPr>
            </a:lvl2pPr>
            <a:lvl3pPr lvl="2">
              <a:spcBef>
                <a:spcPts val="0"/>
              </a:spcBef>
              <a:spcAft>
                <a:spcPts val="0"/>
              </a:spcAft>
              <a:buSzPts val="2800"/>
              <a:buFont typeface="Inter"/>
              <a:buNone/>
              <a:defRPr b="1">
                <a:latin typeface="Inter"/>
                <a:ea typeface="Inter"/>
                <a:cs typeface="Inter"/>
                <a:sym typeface="Inter"/>
              </a:defRPr>
            </a:lvl3pPr>
            <a:lvl4pPr lvl="3">
              <a:spcBef>
                <a:spcPts val="0"/>
              </a:spcBef>
              <a:spcAft>
                <a:spcPts val="0"/>
              </a:spcAft>
              <a:buSzPts val="2800"/>
              <a:buFont typeface="Inter"/>
              <a:buNone/>
              <a:defRPr b="1">
                <a:latin typeface="Inter"/>
                <a:ea typeface="Inter"/>
                <a:cs typeface="Inter"/>
                <a:sym typeface="Inter"/>
              </a:defRPr>
            </a:lvl4pPr>
            <a:lvl5pPr lvl="4">
              <a:spcBef>
                <a:spcPts val="0"/>
              </a:spcBef>
              <a:spcAft>
                <a:spcPts val="0"/>
              </a:spcAft>
              <a:buSzPts val="2800"/>
              <a:buFont typeface="Inter"/>
              <a:buNone/>
              <a:defRPr b="1">
                <a:latin typeface="Inter"/>
                <a:ea typeface="Inter"/>
                <a:cs typeface="Inter"/>
                <a:sym typeface="Inter"/>
              </a:defRPr>
            </a:lvl5pPr>
            <a:lvl6pPr lvl="5">
              <a:spcBef>
                <a:spcPts val="0"/>
              </a:spcBef>
              <a:spcAft>
                <a:spcPts val="0"/>
              </a:spcAft>
              <a:buSzPts val="2800"/>
              <a:buFont typeface="Inter"/>
              <a:buNone/>
              <a:defRPr b="1">
                <a:latin typeface="Inter"/>
                <a:ea typeface="Inter"/>
                <a:cs typeface="Inter"/>
                <a:sym typeface="Inter"/>
              </a:defRPr>
            </a:lvl6pPr>
            <a:lvl7pPr lvl="6">
              <a:spcBef>
                <a:spcPts val="0"/>
              </a:spcBef>
              <a:spcAft>
                <a:spcPts val="0"/>
              </a:spcAft>
              <a:buSzPts val="2800"/>
              <a:buFont typeface="Inter"/>
              <a:buNone/>
              <a:defRPr b="1">
                <a:latin typeface="Inter"/>
                <a:ea typeface="Inter"/>
                <a:cs typeface="Inter"/>
                <a:sym typeface="Inter"/>
              </a:defRPr>
            </a:lvl7pPr>
            <a:lvl8pPr lvl="7">
              <a:spcBef>
                <a:spcPts val="0"/>
              </a:spcBef>
              <a:spcAft>
                <a:spcPts val="0"/>
              </a:spcAft>
              <a:buSzPts val="2800"/>
              <a:buFont typeface="Inter"/>
              <a:buNone/>
              <a:defRPr b="1">
                <a:latin typeface="Inter"/>
                <a:ea typeface="Inter"/>
                <a:cs typeface="Inter"/>
                <a:sym typeface="Inter"/>
              </a:defRPr>
            </a:lvl8pPr>
            <a:lvl9pPr lvl="8">
              <a:spcBef>
                <a:spcPts val="0"/>
              </a:spcBef>
              <a:spcAft>
                <a:spcPts val="0"/>
              </a:spcAft>
              <a:buSzPts val="2800"/>
              <a:buFont typeface="Inter"/>
              <a:buNone/>
              <a:defRPr b="1">
                <a:latin typeface="Inter"/>
                <a:ea typeface="Inter"/>
                <a:cs typeface="Inter"/>
                <a:sym typeface="Inter"/>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4 - image - full screen">
  <p:cSld name="TITLE_AND_BODY_2_1_1_1_2_2">
    <p:spTree>
      <p:nvGrpSpPr>
        <p:cNvPr id="1" name="Shape 143"/>
        <p:cNvGrpSpPr/>
        <p:nvPr/>
      </p:nvGrpSpPr>
      <p:grpSpPr>
        <a:xfrm>
          <a:off x="0" y="0"/>
          <a:ext cx="0" cy="0"/>
          <a:chOff x="0" y="0"/>
          <a:chExt cx="0" cy="0"/>
        </a:xfrm>
      </p:grpSpPr>
      <p:sp>
        <p:nvSpPr>
          <p:cNvPr id="144" name="Google Shape;144;p25"/>
          <p:cNvSpPr>
            <a:spLocks noGrp="1"/>
          </p:cNvSpPr>
          <p:nvPr>
            <p:ph type="pic" idx="2"/>
          </p:nvPr>
        </p:nvSpPr>
        <p:spPr>
          <a:xfrm>
            <a:off x="0" y="0"/>
            <a:ext cx="9144000" cy="5143500"/>
          </a:xfrm>
          <a:prstGeom prst="rect">
            <a:avLst/>
          </a:prstGeom>
          <a:noFill/>
          <a:ln>
            <a:noFill/>
          </a:ln>
        </p:spPr>
        <p:txBody>
          <a:bodyPr/>
          <a:lstStyle/>
          <a:p>
            <a:endParaRPr lang="en-GB"/>
          </a:p>
        </p:txBody>
      </p:sp>
      <p:sp>
        <p:nvSpPr>
          <p:cNvPr id="145" name="Google Shape;145;p25"/>
          <p:cNvSpPr txBox="1">
            <a:spLocks noGrp="1"/>
          </p:cNvSpPr>
          <p:nvPr>
            <p:ph type="title"/>
          </p:nvPr>
        </p:nvSpPr>
        <p:spPr>
          <a:xfrm>
            <a:off x="444775" y="209450"/>
            <a:ext cx="5406300" cy="516000"/>
          </a:xfrm>
          <a:prstGeom prst="rect">
            <a:avLst/>
          </a:prstGeom>
          <a:solidFill>
            <a:schemeClr val="lt1"/>
          </a:solidFill>
        </p:spPr>
        <p:txBody>
          <a:bodyPr spcFirstLastPara="1" wrap="square" lIns="91425" tIns="91425" rIns="91425" bIns="91425" anchor="ctr" anchorCtr="0">
            <a:normAutofit/>
          </a:bodyPr>
          <a:lstStyle>
            <a:lvl1pPr lvl="0">
              <a:spcBef>
                <a:spcPts val="0"/>
              </a:spcBef>
              <a:spcAft>
                <a:spcPts val="0"/>
              </a:spcAft>
              <a:buSzPts val="2800"/>
              <a:buFont typeface="Inter"/>
              <a:buNone/>
              <a:defRPr b="1">
                <a:latin typeface="Inter"/>
                <a:ea typeface="Inter"/>
                <a:cs typeface="Inter"/>
                <a:sym typeface="Inter"/>
              </a:defRPr>
            </a:lvl1pPr>
            <a:lvl2pPr lvl="1">
              <a:spcBef>
                <a:spcPts val="0"/>
              </a:spcBef>
              <a:spcAft>
                <a:spcPts val="0"/>
              </a:spcAft>
              <a:buSzPts val="2800"/>
              <a:buFont typeface="Inter"/>
              <a:buNone/>
              <a:defRPr b="1">
                <a:latin typeface="Inter"/>
                <a:ea typeface="Inter"/>
                <a:cs typeface="Inter"/>
                <a:sym typeface="Inter"/>
              </a:defRPr>
            </a:lvl2pPr>
            <a:lvl3pPr lvl="2">
              <a:spcBef>
                <a:spcPts val="0"/>
              </a:spcBef>
              <a:spcAft>
                <a:spcPts val="0"/>
              </a:spcAft>
              <a:buSzPts val="2800"/>
              <a:buFont typeface="Inter"/>
              <a:buNone/>
              <a:defRPr b="1">
                <a:latin typeface="Inter"/>
                <a:ea typeface="Inter"/>
                <a:cs typeface="Inter"/>
                <a:sym typeface="Inter"/>
              </a:defRPr>
            </a:lvl3pPr>
            <a:lvl4pPr lvl="3">
              <a:spcBef>
                <a:spcPts val="0"/>
              </a:spcBef>
              <a:spcAft>
                <a:spcPts val="0"/>
              </a:spcAft>
              <a:buSzPts val="2800"/>
              <a:buFont typeface="Inter"/>
              <a:buNone/>
              <a:defRPr b="1">
                <a:latin typeface="Inter"/>
                <a:ea typeface="Inter"/>
                <a:cs typeface="Inter"/>
                <a:sym typeface="Inter"/>
              </a:defRPr>
            </a:lvl4pPr>
            <a:lvl5pPr lvl="4">
              <a:spcBef>
                <a:spcPts val="0"/>
              </a:spcBef>
              <a:spcAft>
                <a:spcPts val="0"/>
              </a:spcAft>
              <a:buSzPts val="2800"/>
              <a:buFont typeface="Inter"/>
              <a:buNone/>
              <a:defRPr b="1">
                <a:latin typeface="Inter"/>
                <a:ea typeface="Inter"/>
                <a:cs typeface="Inter"/>
                <a:sym typeface="Inter"/>
              </a:defRPr>
            </a:lvl5pPr>
            <a:lvl6pPr lvl="5">
              <a:spcBef>
                <a:spcPts val="0"/>
              </a:spcBef>
              <a:spcAft>
                <a:spcPts val="0"/>
              </a:spcAft>
              <a:buSzPts val="2800"/>
              <a:buFont typeface="Inter"/>
              <a:buNone/>
              <a:defRPr b="1">
                <a:latin typeface="Inter"/>
                <a:ea typeface="Inter"/>
                <a:cs typeface="Inter"/>
                <a:sym typeface="Inter"/>
              </a:defRPr>
            </a:lvl6pPr>
            <a:lvl7pPr lvl="6">
              <a:spcBef>
                <a:spcPts val="0"/>
              </a:spcBef>
              <a:spcAft>
                <a:spcPts val="0"/>
              </a:spcAft>
              <a:buSzPts val="2800"/>
              <a:buFont typeface="Inter"/>
              <a:buNone/>
              <a:defRPr b="1">
                <a:latin typeface="Inter"/>
                <a:ea typeface="Inter"/>
                <a:cs typeface="Inter"/>
                <a:sym typeface="Inter"/>
              </a:defRPr>
            </a:lvl7pPr>
            <a:lvl8pPr lvl="7">
              <a:spcBef>
                <a:spcPts val="0"/>
              </a:spcBef>
              <a:spcAft>
                <a:spcPts val="0"/>
              </a:spcAft>
              <a:buSzPts val="2800"/>
              <a:buFont typeface="Inter"/>
              <a:buNone/>
              <a:defRPr b="1">
                <a:latin typeface="Inter"/>
                <a:ea typeface="Inter"/>
                <a:cs typeface="Inter"/>
                <a:sym typeface="Inter"/>
              </a:defRPr>
            </a:lvl8pPr>
            <a:lvl9pPr lvl="8">
              <a:spcBef>
                <a:spcPts val="0"/>
              </a:spcBef>
              <a:spcAft>
                <a:spcPts val="0"/>
              </a:spcAft>
              <a:buSzPts val="2800"/>
              <a:buFont typeface="Inter"/>
              <a:buNone/>
              <a:defRPr b="1">
                <a:latin typeface="Inter"/>
                <a:ea typeface="Inter"/>
                <a:cs typeface="Inter"/>
                <a:sym typeface="Inter"/>
              </a:defRPr>
            </a:lvl9pPr>
          </a:lstStyle>
          <a:p>
            <a:endParaRPr/>
          </a:p>
        </p:txBody>
      </p:sp>
      <p:sp>
        <p:nvSpPr>
          <p:cNvPr id="146" name="Google Shape;146;p25"/>
          <p:cNvSpPr/>
          <p:nvPr/>
        </p:nvSpPr>
        <p:spPr>
          <a:xfrm rot="5400000" flipH="1">
            <a:off x="192900" y="422900"/>
            <a:ext cx="294900" cy="89100"/>
          </a:xfrm>
          <a:prstGeom prst="parallelogram">
            <a:avLst>
              <a:gd name="adj" fmla="val 52441"/>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4 - image - two images">
  <p:cSld name="TITLE_AND_BODY_2_1_1_1_2_1">
    <p:spTree>
      <p:nvGrpSpPr>
        <p:cNvPr id="1" name="Shape 147"/>
        <p:cNvGrpSpPr/>
        <p:nvPr/>
      </p:nvGrpSpPr>
      <p:grpSpPr>
        <a:xfrm>
          <a:off x="0" y="0"/>
          <a:ext cx="0" cy="0"/>
          <a:chOff x="0" y="0"/>
          <a:chExt cx="0" cy="0"/>
        </a:xfrm>
      </p:grpSpPr>
      <p:pic>
        <p:nvPicPr>
          <p:cNvPr id="148" name="Google Shape;148;p26" title="Crossref-ColourIcon.png"/>
          <p:cNvPicPr preferRelativeResize="0"/>
          <p:nvPr/>
        </p:nvPicPr>
        <p:blipFill>
          <a:blip r:embed="rId2">
            <a:alphaModFix/>
          </a:blip>
          <a:stretch>
            <a:fillRect/>
          </a:stretch>
        </p:blipFill>
        <p:spPr>
          <a:xfrm>
            <a:off x="8384476" y="4292131"/>
            <a:ext cx="354626" cy="515882"/>
          </a:xfrm>
          <a:prstGeom prst="rect">
            <a:avLst/>
          </a:prstGeom>
          <a:noFill/>
          <a:ln>
            <a:noFill/>
          </a:ln>
        </p:spPr>
      </p:pic>
      <p:sp>
        <p:nvSpPr>
          <p:cNvPr id="149" name="Google Shape;149;p26"/>
          <p:cNvSpPr>
            <a:spLocks noGrp="1"/>
          </p:cNvSpPr>
          <p:nvPr>
            <p:ph type="pic" idx="2"/>
          </p:nvPr>
        </p:nvSpPr>
        <p:spPr>
          <a:xfrm>
            <a:off x="295800" y="1001850"/>
            <a:ext cx="4200000" cy="3139800"/>
          </a:xfrm>
          <a:prstGeom prst="rect">
            <a:avLst/>
          </a:prstGeom>
          <a:noFill/>
          <a:ln>
            <a:noFill/>
          </a:ln>
          <a:effectLst>
            <a:outerShdw blurRad="57150" dist="19050" dir="5400000" algn="bl" rotWithShape="0">
              <a:srgbClr val="000000">
                <a:alpha val="50000"/>
              </a:srgbClr>
            </a:outerShdw>
          </a:effectLst>
        </p:spPr>
        <p:txBody>
          <a:bodyPr/>
          <a:lstStyle/>
          <a:p>
            <a:endParaRPr lang="en-GB"/>
          </a:p>
        </p:txBody>
      </p:sp>
      <p:sp>
        <p:nvSpPr>
          <p:cNvPr id="150" name="Google Shape;150;p26"/>
          <p:cNvSpPr>
            <a:spLocks noGrp="1"/>
          </p:cNvSpPr>
          <p:nvPr>
            <p:ph type="pic" idx="3"/>
          </p:nvPr>
        </p:nvSpPr>
        <p:spPr>
          <a:xfrm>
            <a:off x="4639600" y="1001850"/>
            <a:ext cx="4200000" cy="3139800"/>
          </a:xfrm>
          <a:prstGeom prst="rect">
            <a:avLst/>
          </a:prstGeom>
          <a:noFill/>
          <a:ln>
            <a:noFill/>
          </a:ln>
          <a:effectLst>
            <a:outerShdw blurRad="57150" dist="19050" dir="5400000" algn="bl" rotWithShape="0">
              <a:srgbClr val="000000">
                <a:alpha val="50000"/>
              </a:srgbClr>
            </a:outerShdw>
          </a:effectLst>
        </p:spPr>
        <p:txBody>
          <a:bodyPr/>
          <a:lstStyle/>
          <a:p>
            <a:endParaRPr lang="en-GB"/>
          </a:p>
        </p:txBody>
      </p:sp>
      <p:sp>
        <p:nvSpPr>
          <p:cNvPr id="151" name="Google Shape;151;p26"/>
          <p:cNvSpPr/>
          <p:nvPr/>
        </p:nvSpPr>
        <p:spPr>
          <a:xfrm rot="5400000" flipH="1">
            <a:off x="192900" y="422900"/>
            <a:ext cx="294900" cy="89100"/>
          </a:xfrm>
          <a:prstGeom prst="parallelogram">
            <a:avLst>
              <a:gd name="adj" fmla="val 52441"/>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2" name="Google Shape;152;p26"/>
          <p:cNvSpPr txBox="1">
            <a:spLocks noGrp="1"/>
          </p:cNvSpPr>
          <p:nvPr>
            <p:ph type="title"/>
          </p:nvPr>
        </p:nvSpPr>
        <p:spPr>
          <a:xfrm>
            <a:off x="444775" y="157883"/>
            <a:ext cx="8520600" cy="9945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Inter"/>
              <a:buNone/>
              <a:defRPr b="1">
                <a:latin typeface="Inter"/>
                <a:ea typeface="Inter"/>
                <a:cs typeface="Inter"/>
                <a:sym typeface="Inter"/>
              </a:defRPr>
            </a:lvl1pPr>
            <a:lvl2pPr lvl="1">
              <a:spcBef>
                <a:spcPts val="0"/>
              </a:spcBef>
              <a:spcAft>
                <a:spcPts val="0"/>
              </a:spcAft>
              <a:buSzPts val="2800"/>
              <a:buFont typeface="Inter"/>
              <a:buNone/>
              <a:defRPr b="1">
                <a:latin typeface="Inter"/>
                <a:ea typeface="Inter"/>
                <a:cs typeface="Inter"/>
                <a:sym typeface="Inter"/>
              </a:defRPr>
            </a:lvl2pPr>
            <a:lvl3pPr lvl="2">
              <a:spcBef>
                <a:spcPts val="0"/>
              </a:spcBef>
              <a:spcAft>
                <a:spcPts val="0"/>
              </a:spcAft>
              <a:buSzPts val="2800"/>
              <a:buFont typeface="Inter"/>
              <a:buNone/>
              <a:defRPr b="1">
                <a:latin typeface="Inter"/>
                <a:ea typeface="Inter"/>
                <a:cs typeface="Inter"/>
                <a:sym typeface="Inter"/>
              </a:defRPr>
            </a:lvl3pPr>
            <a:lvl4pPr lvl="3">
              <a:spcBef>
                <a:spcPts val="0"/>
              </a:spcBef>
              <a:spcAft>
                <a:spcPts val="0"/>
              </a:spcAft>
              <a:buSzPts val="2800"/>
              <a:buFont typeface="Inter"/>
              <a:buNone/>
              <a:defRPr b="1">
                <a:latin typeface="Inter"/>
                <a:ea typeface="Inter"/>
                <a:cs typeface="Inter"/>
                <a:sym typeface="Inter"/>
              </a:defRPr>
            </a:lvl4pPr>
            <a:lvl5pPr lvl="4">
              <a:spcBef>
                <a:spcPts val="0"/>
              </a:spcBef>
              <a:spcAft>
                <a:spcPts val="0"/>
              </a:spcAft>
              <a:buSzPts val="2800"/>
              <a:buFont typeface="Inter"/>
              <a:buNone/>
              <a:defRPr b="1">
                <a:latin typeface="Inter"/>
                <a:ea typeface="Inter"/>
                <a:cs typeface="Inter"/>
                <a:sym typeface="Inter"/>
              </a:defRPr>
            </a:lvl5pPr>
            <a:lvl6pPr lvl="5">
              <a:spcBef>
                <a:spcPts val="0"/>
              </a:spcBef>
              <a:spcAft>
                <a:spcPts val="0"/>
              </a:spcAft>
              <a:buSzPts val="2800"/>
              <a:buFont typeface="Inter"/>
              <a:buNone/>
              <a:defRPr b="1">
                <a:latin typeface="Inter"/>
                <a:ea typeface="Inter"/>
                <a:cs typeface="Inter"/>
                <a:sym typeface="Inter"/>
              </a:defRPr>
            </a:lvl6pPr>
            <a:lvl7pPr lvl="6">
              <a:spcBef>
                <a:spcPts val="0"/>
              </a:spcBef>
              <a:spcAft>
                <a:spcPts val="0"/>
              </a:spcAft>
              <a:buSzPts val="2800"/>
              <a:buFont typeface="Inter"/>
              <a:buNone/>
              <a:defRPr b="1">
                <a:latin typeface="Inter"/>
                <a:ea typeface="Inter"/>
                <a:cs typeface="Inter"/>
                <a:sym typeface="Inter"/>
              </a:defRPr>
            </a:lvl7pPr>
            <a:lvl8pPr lvl="7">
              <a:spcBef>
                <a:spcPts val="0"/>
              </a:spcBef>
              <a:spcAft>
                <a:spcPts val="0"/>
              </a:spcAft>
              <a:buSzPts val="2800"/>
              <a:buFont typeface="Inter"/>
              <a:buNone/>
              <a:defRPr b="1">
                <a:latin typeface="Inter"/>
                <a:ea typeface="Inter"/>
                <a:cs typeface="Inter"/>
                <a:sym typeface="Inter"/>
              </a:defRPr>
            </a:lvl8pPr>
            <a:lvl9pPr lvl="8">
              <a:spcBef>
                <a:spcPts val="0"/>
              </a:spcBef>
              <a:spcAft>
                <a:spcPts val="0"/>
              </a:spcAft>
              <a:buSzPts val="2800"/>
              <a:buFont typeface="Inter"/>
              <a:buNone/>
              <a:defRPr b="1">
                <a:latin typeface="Inter"/>
                <a:ea typeface="Inter"/>
                <a:cs typeface="Inter"/>
                <a:sym typeface="Inter"/>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3 - content - three cards">
  <p:cSld name="CUSTOM_1">
    <p:spTree>
      <p:nvGrpSpPr>
        <p:cNvPr id="1" name="Shape 153"/>
        <p:cNvGrpSpPr/>
        <p:nvPr/>
      </p:nvGrpSpPr>
      <p:grpSpPr>
        <a:xfrm>
          <a:off x="0" y="0"/>
          <a:ext cx="0" cy="0"/>
          <a:chOff x="0" y="0"/>
          <a:chExt cx="0" cy="0"/>
        </a:xfrm>
      </p:grpSpPr>
      <p:sp>
        <p:nvSpPr>
          <p:cNvPr id="154" name="Google Shape;154;p27"/>
          <p:cNvSpPr/>
          <p:nvPr/>
        </p:nvSpPr>
        <p:spPr>
          <a:xfrm>
            <a:off x="573500" y="974875"/>
            <a:ext cx="2606100" cy="3317400"/>
          </a:xfrm>
          <a:prstGeom prst="rect">
            <a:avLst/>
          </a:prstGeom>
          <a:solidFill>
            <a:srgbClr val="FFFFFF"/>
          </a:solidFill>
          <a:ln w="9525" cap="flat" cmpd="sng">
            <a:solidFill>
              <a:srgbClr val="D8D2C4"/>
            </a:solidFill>
            <a:prstDash val="solid"/>
            <a:round/>
            <a:headEnd type="none" w="sm" len="sm"/>
            <a:tailEnd type="none" w="sm" len="sm"/>
          </a:ln>
          <a:effectLst>
            <a:outerShdw blurRad="76200" dist="12700" dir="5400000" algn="bl" rotWithShape="0">
              <a:srgbClr val="000000">
                <a:alpha val="588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7"/>
          <p:cNvSpPr/>
          <p:nvPr/>
        </p:nvSpPr>
        <p:spPr>
          <a:xfrm>
            <a:off x="573491" y="974885"/>
            <a:ext cx="2606100" cy="73200"/>
          </a:xfrm>
          <a:prstGeom prst="rect">
            <a:avLst/>
          </a:prstGeom>
          <a:solidFill>
            <a:srgbClr val="FFC7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7"/>
          <p:cNvSpPr txBox="1">
            <a:spLocks noGrp="1"/>
          </p:cNvSpPr>
          <p:nvPr>
            <p:ph type="title"/>
          </p:nvPr>
        </p:nvSpPr>
        <p:spPr>
          <a:xfrm>
            <a:off x="444775" y="157877"/>
            <a:ext cx="8520600" cy="7044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Inter"/>
              <a:buNone/>
              <a:defRPr b="1">
                <a:latin typeface="Inter"/>
                <a:ea typeface="Inter"/>
                <a:cs typeface="Inter"/>
                <a:sym typeface="Inter"/>
              </a:defRPr>
            </a:lvl1pPr>
            <a:lvl2pPr lvl="1">
              <a:spcBef>
                <a:spcPts val="0"/>
              </a:spcBef>
              <a:spcAft>
                <a:spcPts val="0"/>
              </a:spcAft>
              <a:buSzPts val="2800"/>
              <a:buFont typeface="Inter"/>
              <a:buNone/>
              <a:defRPr b="1">
                <a:latin typeface="Inter"/>
                <a:ea typeface="Inter"/>
                <a:cs typeface="Inter"/>
                <a:sym typeface="Inter"/>
              </a:defRPr>
            </a:lvl2pPr>
            <a:lvl3pPr lvl="2">
              <a:spcBef>
                <a:spcPts val="0"/>
              </a:spcBef>
              <a:spcAft>
                <a:spcPts val="0"/>
              </a:spcAft>
              <a:buSzPts val="2800"/>
              <a:buFont typeface="Inter"/>
              <a:buNone/>
              <a:defRPr b="1">
                <a:latin typeface="Inter"/>
                <a:ea typeface="Inter"/>
                <a:cs typeface="Inter"/>
                <a:sym typeface="Inter"/>
              </a:defRPr>
            </a:lvl3pPr>
            <a:lvl4pPr lvl="3">
              <a:spcBef>
                <a:spcPts val="0"/>
              </a:spcBef>
              <a:spcAft>
                <a:spcPts val="0"/>
              </a:spcAft>
              <a:buSzPts val="2800"/>
              <a:buFont typeface="Inter"/>
              <a:buNone/>
              <a:defRPr b="1">
                <a:latin typeface="Inter"/>
                <a:ea typeface="Inter"/>
                <a:cs typeface="Inter"/>
                <a:sym typeface="Inter"/>
              </a:defRPr>
            </a:lvl4pPr>
            <a:lvl5pPr lvl="4">
              <a:spcBef>
                <a:spcPts val="0"/>
              </a:spcBef>
              <a:spcAft>
                <a:spcPts val="0"/>
              </a:spcAft>
              <a:buSzPts val="2800"/>
              <a:buFont typeface="Inter"/>
              <a:buNone/>
              <a:defRPr b="1">
                <a:latin typeface="Inter"/>
                <a:ea typeface="Inter"/>
                <a:cs typeface="Inter"/>
                <a:sym typeface="Inter"/>
              </a:defRPr>
            </a:lvl5pPr>
            <a:lvl6pPr lvl="5">
              <a:spcBef>
                <a:spcPts val="0"/>
              </a:spcBef>
              <a:spcAft>
                <a:spcPts val="0"/>
              </a:spcAft>
              <a:buSzPts val="2800"/>
              <a:buFont typeface="Inter"/>
              <a:buNone/>
              <a:defRPr b="1">
                <a:latin typeface="Inter"/>
                <a:ea typeface="Inter"/>
                <a:cs typeface="Inter"/>
                <a:sym typeface="Inter"/>
              </a:defRPr>
            </a:lvl6pPr>
            <a:lvl7pPr lvl="6">
              <a:spcBef>
                <a:spcPts val="0"/>
              </a:spcBef>
              <a:spcAft>
                <a:spcPts val="0"/>
              </a:spcAft>
              <a:buSzPts val="2800"/>
              <a:buFont typeface="Inter"/>
              <a:buNone/>
              <a:defRPr b="1">
                <a:latin typeface="Inter"/>
                <a:ea typeface="Inter"/>
                <a:cs typeface="Inter"/>
                <a:sym typeface="Inter"/>
              </a:defRPr>
            </a:lvl7pPr>
            <a:lvl8pPr lvl="7">
              <a:spcBef>
                <a:spcPts val="0"/>
              </a:spcBef>
              <a:spcAft>
                <a:spcPts val="0"/>
              </a:spcAft>
              <a:buSzPts val="2800"/>
              <a:buFont typeface="Inter"/>
              <a:buNone/>
              <a:defRPr b="1">
                <a:latin typeface="Inter"/>
                <a:ea typeface="Inter"/>
                <a:cs typeface="Inter"/>
                <a:sym typeface="Inter"/>
              </a:defRPr>
            </a:lvl8pPr>
            <a:lvl9pPr lvl="8">
              <a:spcBef>
                <a:spcPts val="0"/>
              </a:spcBef>
              <a:spcAft>
                <a:spcPts val="0"/>
              </a:spcAft>
              <a:buSzPts val="2800"/>
              <a:buFont typeface="Inter"/>
              <a:buNone/>
              <a:defRPr b="1">
                <a:latin typeface="Inter"/>
                <a:ea typeface="Inter"/>
                <a:cs typeface="Inter"/>
                <a:sym typeface="Inter"/>
              </a:defRPr>
            </a:lvl9pPr>
          </a:lstStyle>
          <a:p>
            <a:endParaRPr/>
          </a:p>
        </p:txBody>
      </p:sp>
      <p:sp>
        <p:nvSpPr>
          <p:cNvPr id="157" name="Google Shape;157;p27"/>
          <p:cNvSpPr txBox="1">
            <a:spLocks noGrp="1"/>
          </p:cNvSpPr>
          <p:nvPr>
            <p:ph type="title" idx="2"/>
          </p:nvPr>
        </p:nvSpPr>
        <p:spPr>
          <a:xfrm>
            <a:off x="717950" y="1644525"/>
            <a:ext cx="2348100" cy="458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2"/>
              </a:buClr>
              <a:buSzPts val="1600"/>
              <a:buNone/>
              <a:defRPr sz="1600">
                <a:solidFill>
                  <a:schemeClr val="lt2"/>
                </a:solidFill>
              </a:defRPr>
            </a:lvl1pPr>
            <a:lvl2pPr lvl="1">
              <a:spcBef>
                <a:spcPts val="0"/>
              </a:spcBef>
              <a:spcAft>
                <a:spcPts val="0"/>
              </a:spcAft>
              <a:buSzPts val="1600"/>
              <a:buNone/>
              <a:defRPr sz="1600"/>
            </a:lvl2pPr>
            <a:lvl3pPr lvl="2">
              <a:spcBef>
                <a:spcPts val="0"/>
              </a:spcBef>
              <a:spcAft>
                <a:spcPts val="0"/>
              </a:spcAft>
              <a:buSzPts val="1600"/>
              <a:buNone/>
              <a:defRPr sz="1600"/>
            </a:lvl3pPr>
            <a:lvl4pPr lvl="3">
              <a:spcBef>
                <a:spcPts val="0"/>
              </a:spcBef>
              <a:spcAft>
                <a:spcPts val="0"/>
              </a:spcAft>
              <a:buSzPts val="1600"/>
              <a:buNone/>
              <a:defRPr sz="1600"/>
            </a:lvl4pPr>
            <a:lvl5pPr lvl="4">
              <a:spcBef>
                <a:spcPts val="0"/>
              </a:spcBef>
              <a:spcAft>
                <a:spcPts val="0"/>
              </a:spcAft>
              <a:buSzPts val="1600"/>
              <a:buNone/>
              <a:defRPr sz="1600"/>
            </a:lvl5pPr>
            <a:lvl6pPr lvl="5">
              <a:spcBef>
                <a:spcPts val="0"/>
              </a:spcBef>
              <a:spcAft>
                <a:spcPts val="0"/>
              </a:spcAft>
              <a:buSzPts val="1600"/>
              <a:buNone/>
              <a:defRPr sz="1600"/>
            </a:lvl6pPr>
            <a:lvl7pPr lvl="6">
              <a:spcBef>
                <a:spcPts val="0"/>
              </a:spcBef>
              <a:spcAft>
                <a:spcPts val="0"/>
              </a:spcAft>
              <a:buSzPts val="1600"/>
              <a:buNone/>
              <a:defRPr sz="1600"/>
            </a:lvl7pPr>
            <a:lvl8pPr lvl="7">
              <a:spcBef>
                <a:spcPts val="0"/>
              </a:spcBef>
              <a:spcAft>
                <a:spcPts val="0"/>
              </a:spcAft>
              <a:buSzPts val="1600"/>
              <a:buNone/>
              <a:defRPr sz="1600"/>
            </a:lvl8pPr>
            <a:lvl9pPr lvl="8">
              <a:spcBef>
                <a:spcPts val="0"/>
              </a:spcBef>
              <a:spcAft>
                <a:spcPts val="0"/>
              </a:spcAft>
              <a:buSzPts val="1600"/>
              <a:buNone/>
              <a:defRPr sz="1600"/>
            </a:lvl9pPr>
          </a:lstStyle>
          <a:p>
            <a:endParaRPr/>
          </a:p>
        </p:txBody>
      </p:sp>
      <p:sp>
        <p:nvSpPr>
          <p:cNvPr id="158" name="Google Shape;158;p27"/>
          <p:cNvSpPr txBox="1">
            <a:spLocks noGrp="1"/>
          </p:cNvSpPr>
          <p:nvPr>
            <p:ph type="body" idx="1"/>
          </p:nvPr>
        </p:nvSpPr>
        <p:spPr>
          <a:xfrm>
            <a:off x="715300" y="2220701"/>
            <a:ext cx="2348100" cy="19521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Clr>
                <a:srgbClr val="000000"/>
              </a:buClr>
              <a:buSzPts val="1200"/>
              <a:buChar char="●"/>
              <a:defRPr sz="1200">
                <a:solidFill>
                  <a:srgbClr val="000000"/>
                </a:solidFill>
              </a:defRPr>
            </a:lvl1pPr>
            <a:lvl2pPr marL="914400" lvl="1" indent="-304800">
              <a:spcBef>
                <a:spcPts val="0"/>
              </a:spcBef>
              <a:spcAft>
                <a:spcPts val="0"/>
              </a:spcAft>
              <a:buClr>
                <a:srgbClr val="000000"/>
              </a:buClr>
              <a:buSzPts val="1200"/>
              <a:buChar char="○"/>
              <a:defRPr sz="1200">
                <a:solidFill>
                  <a:srgbClr val="000000"/>
                </a:solidFill>
              </a:defRPr>
            </a:lvl2pPr>
            <a:lvl3pPr marL="1371600" lvl="2" indent="-304800">
              <a:spcBef>
                <a:spcPts val="0"/>
              </a:spcBef>
              <a:spcAft>
                <a:spcPts val="0"/>
              </a:spcAft>
              <a:buClr>
                <a:srgbClr val="000000"/>
              </a:buClr>
              <a:buSzPts val="1200"/>
              <a:buChar char="■"/>
              <a:defRPr sz="1200">
                <a:solidFill>
                  <a:srgbClr val="000000"/>
                </a:solidFill>
              </a:defRPr>
            </a:lvl3pPr>
            <a:lvl4pPr marL="1828800" lvl="3" indent="-304800">
              <a:spcBef>
                <a:spcPts val="0"/>
              </a:spcBef>
              <a:spcAft>
                <a:spcPts val="0"/>
              </a:spcAft>
              <a:buClr>
                <a:srgbClr val="000000"/>
              </a:buClr>
              <a:buSzPts val="1200"/>
              <a:buChar char="●"/>
              <a:defRPr sz="1200">
                <a:solidFill>
                  <a:srgbClr val="000000"/>
                </a:solidFill>
              </a:defRPr>
            </a:lvl4pPr>
            <a:lvl5pPr marL="2286000" lvl="4" indent="-304800">
              <a:spcBef>
                <a:spcPts val="0"/>
              </a:spcBef>
              <a:spcAft>
                <a:spcPts val="0"/>
              </a:spcAft>
              <a:buClr>
                <a:srgbClr val="000000"/>
              </a:buClr>
              <a:buSzPts val="1200"/>
              <a:buChar char="○"/>
              <a:defRPr sz="1200">
                <a:solidFill>
                  <a:srgbClr val="000000"/>
                </a:solidFill>
              </a:defRPr>
            </a:lvl5pPr>
            <a:lvl6pPr marL="2743200" lvl="5" indent="-304800">
              <a:spcBef>
                <a:spcPts val="0"/>
              </a:spcBef>
              <a:spcAft>
                <a:spcPts val="0"/>
              </a:spcAft>
              <a:buClr>
                <a:srgbClr val="000000"/>
              </a:buClr>
              <a:buSzPts val="1200"/>
              <a:buChar char="■"/>
              <a:defRPr sz="1200">
                <a:solidFill>
                  <a:srgbClr val="000000"/>
                </a:solidFill>
              </a:defRPr>
            </a:lvl6pPr>
            <a:lvl7pPr marL="3200400" lvl="6" indent="-304800">
              <a:spcBef>
                <a:spcPts val="0"/>
              </a:spcBef>
              <a:spcAft>
                <a:spcPts val="0"/>
              </a:spcAft>
              <a:buClr>
                <a:srgbClr val="000000"/>
              </a:buClr>
              <a:buSzPts val="1200"/>
              <a:buChar char="●"/>
              <a:defRPr sz="1200">
                <a:solidFill>
                  <a:srgbClr val="000000"/>
                </a:solidFill>
              </a:defRPr>
            </a:lvl7pPr>
            <a:lvl8pPr marL="3657600" lvl="7" indent="-304800">
              <a:spcBef>
                <a:spcPts val="0"/>
              </a:spcBef>
              <a:spcAft>
                <a:spcPts val="0"/>
              </a:spcAft>
              <a:buClr>
                <a:srgbClr val="000000"/>
              </a:buClr>
              <a:buSzPts val="1200"/>
              <a:buChar char="○"/>
              <a:defRPr sz="1200">
                <a:solidFill>
                  <a:srgbClr val="000000"/>
                </a:solidFill>
              </a:defRPr>
            </a:lvl8pPr>
            <a:lvl9pPr marL="4114800" lvl="8" indent="-304800">
              <a:spcBef>
                <a:spcPts val="0"/>
              </a:spcBef>
              <a:spcAft>
                <a:spcPts val="0"/>
              </a:spcAft>
              <a:buClr>
                <a:srgbClr val="000000"/>
              </a:buClr>
              <a:buSzPts val="1200"/>
              <a:buChar char="■"/>
              <a:defRPr sz="1200">
                <a:solidFill>
                  <a:srgbClr val="000000"/>
                </a:solidFill>
              </a:defRPr>
            </a:lvl9pPr>
          </a:lstStyle>
          <a:p>
            <a:endParaRPr/>
          </a:p>
        </p:txBody>
      </p:sp>
      <p:sp>
        <p:nvSpPr>
          <p:cNvPr id="159" name="Google Shape;159;p27"/>
          <p:cNvSpPr txBox="1">
            <a:spLocks noGrp="1"/>
          </p:cNvSpPr>
          <p:nvPr>
            <p:ph type="title" idx="3"/>
          </p:nvPr>
        </p:nvSpPr>
        <p:spPr>
          <a:xfrm>
            <a:off x="715291" y="1190049"/>
            <a:ext cx="1923300" cy="293100"/>
          </a:xfrm>
          <a:prstGeom prst="rect">
            <a:avLst/>
          </a:prstGeom>
        </p:spPr>
        <p:txBody>
          <a:bodyPr spcFirstLastPara="1" wrap="square" lIns="91425" tIns="91425" rIns="91425" bIns="91425" anchor="t" anchorCtr="0">
            <a:normAutofit/>
          </a:bodyPr>
          <a:lstStyle>
            <a:lvl1pPr lvl="0">
              <a:spcBef>
                <a:spcPts val="0"/>
              </a:spcBef>
              <a:spcAft>
                <a:spcPts val="0"/>
              </a:spcAft>
              <a:buSzPts val="1200"/>
              <a:buNone/>
              <a:defRPr sz="1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60" name="Google Shape;160;p27"/>
          <p:cNvSpPr/>
          <p:nvPr/>
        </p:nvSpPr>
        <p:spPr>
          <a:xfrm>
            <a:off x="3268951" y="974875"/>
            <a:ext cx="2606100" cy="3317400"/>
          </a:xfrm>
          <a:prstGeom prst="rect">
            <a:avLst/>
          </a:prstGeom>
          <a:solidFill>
            <a:srgbClr val="FFFFFF"/>
          </a:solidFill>
          <a:ln w="9525" cap="flat" cmpd="sng">
            <a:solidFill>
              <a:srgbClr val="D8D2C4"/>
            </a:solidFill>
            <a:prstDash val="solid"/>
            <a:round/>
            <a:headEnd type="none" w="sm" len="sm"/>
            <a:tailEnd type="none" w="sm" len="sm"/>
          </a:ln>
          <a:effectLst>
            <a:outerShdw blurRad="76200" dist="12700" dir="5400000" algn="bl" rotWithShape="0">
              <a:srgbClr val="000000">
                <a:alpha val="588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7"/>
          <p:cNvSpPr/>
          <p:nvPr/>
        </p:nvSpPr>
        <p:spPr>
          <a:xfrm>
            <a:off x="3268950" y="974885"/>
            <a:ext cx="2606100" cy="73200"/>
          </a:xfrm>
          <a:prstGeom prst="rect">
            <a:avLst/>
          </a:prstGeom>
          <a:solidFill>
            <a:srgbClr val="FFC7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7"/>
          <p:cNvSpPr txBox="1">
            <a:spLocks noGrp="1"/>
          </p:cNvSpPr>
          <p:nvPr>
            <p:ph type="title" idx="4"/>
          </p:nvPr>
        </p:nvSpPr>
        <p:spPr>
          <a:xfrm>
            <a:off x="3413401" y="1644525"/>
            <a:ext cx="2348100" cy="458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2"/>
              </a:buClr>
              <a:buSzPts val="1600"/>
              <a:buNone/>
              <a:defRPr sz="1600">
                <a:solidFill>
                  <a:schemeClr val="lt2"/>
                </a:solidFill>
              </a:defRPr>
            </a:lvl1pPr>
            <a:lvl2pPr lvl="1">
              <a:spcBef>
                <a:spcPts val="0"/>
              </a:spcBef>
              <a:spcAft>
                <a:spcPts val="0"/>
              </a:spcAft>
              <a:buSzPts val="1600"/>
              <a:buNone/>
              <a:defRPr sz="1600"/>
            </a:lvl2pPr>
            <a:lvl3pPr lvl="2">
              <a:spcBef>
                <a:spcPts val="0"/>
              </a:spcBef>
              <a:spcAft>
                <a:spcPts val="0"/>
              </a:spcAft>
              <a:buSzPts val="1600"/>
              <a:buNone/>
              <a:defRPr sz="1600"/>
            </a:lvl3pPr>
            <a:lvl4pPr lvl="3">
              <a:spcBef>
                <a:spcPts val="0"/>
              </a:spcBef>
              <a:spcAft>
                <a:spcPts val="0"/>
              </a:spcAft>
              <a:buSzPts val="1600"/>
              <a:buNone/>
              <a:defRPr sz="1600"/>
            </a:lvl4pPr>
            <a:lvl5pPr lvl="4">
              <a:spcBef>
                <a:spcPts val="0"/>
              </a:spcBef>
              <a:spcAft>
                <a:spcPts val="0"/>
              </a:spcAft>
              <a:buSzPts val="1600"/>
              <a:buNone/>
              <a:defRPr sz="1600"/>
            </a:lvl5pPr>
            <a:lvl6pPr lvl="5">
              <a:spcBef>
                <a:spcPts val="0"/>
              </a:spcBef>
              <a:spcAft>
                <a:spcPts val="0"/>
              </a:spcAft>
              <a:buSzPts val="1600"/>
              <a:buNone/>
              <a:defRPr sz="1600"/>
            </a:lvl6pPr>
            <a:lvl7pPr lvl="6">
              <a:spcBef>
                <a:spcPts val="0"/>
              </a:spcBef>
              <a:spcAft>
                <a:spcPts val="0"/>
              </a:spcAft>
              <a:buSzPts val="1600"/>
              <a:buNone/>
              <a:defRPr sz="1600"/>
            </a:lvl7pPr>
            <a:lvl8pPr lvl="7">
              <a:spcBef>
                <a:spcPts val="0"/>
              </a:spcBef>
              <a:spcAft>
                <a:spcPts val="0"/>
              </a:spcAft>
              <a:buSzPts val="1600"/>
              <a:buNone/>
              <a:defRPr sz="1600"/>
            </a:lvl8pPr>
            <a:lvl9pPr lvl="8">
              <a:spcBef>
                <a:spcPts val="0"/>
              </a:spcBef>
              <a:spcAft>
                <a:spcPts val="0"/>
              </a:spcAft>
              <a:buSzPts val="1600"/>
              <a:buNone/>
              <a:defRPr sz="1600"/>
            </a:lvl9pPr>
          </a:lstStyle>
          <a:p>
            <a:endParaRPr/>
          </a:p>
        </p:txBody>
      </p:sp>
      <p:sp>
        <p:nvSpPr>
          <p:cNvPr id="163" name="Google Shape;163;p27"/>
          <p:cNvSpPr txBox="1">
            <a:spLocks noGrp="1"/>
          </p:cNvSpPr>
          <p:nvPr>
            <p:ph type="body" idx="5"/>
          </p:nvPr>
        </p:nvSpPr>
        <p:spPr>
          <a:xfrm>
            <a:off x="3413401" y="2220701"/>
            <a:ext cx="2345400" cy="19521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Clr>
                <a:srgbClr val="000000"/>
              </a:buClr>
              <a:buSzPts val="1200"/>
              <a:buChar char="●"/>
              <a:defRPr sz="1200">
                <a:solidFill>
                  <a:srgbClr val="000000"/>
                </a:solidFill>
              </a:defRPr>
            </a:lvl1pPr>
            <a:lvl2pPr marL="914400" lvl="1" indent="-304800">
              <a:spcBef>
                <a:spcPts val="0"/>
              </a:spcBef>
              <a:spcAft>
                <a:spcPts val="0"/>
              </a:spcAft>
              <a:buClr>
                <a:srgbClr val="000000"/>
              </a:buClr>
              <a:buSzPts val="1200"/>
              <a:buChar char="○"/>
              <a:defRPr sz="1200">
                <a:solidFill>
                  <a:srgbClr val="000000"/>
                </a:solidFill>
              </a:defRPr>
            </a:lvl2pPr>
            <a:lvl3pPr marL="1371600" lvl="2" indent="-304800">
              <a:spcBef>
                <a:spcPts val="0"/>
              </a:spcBef>
              <a:spcAft>
                <a:spcPts val="0"/>
              </a:spcAft>
              <a:buClr>
                <a:srgbClr val="000000"/>
              </a:buClr>
              <a:buSzPts val="1200"/>
              <a:buChar char="■"/>
              <a:defRPr sz="1200">
                <a:solidFill>
                  <a:srgbClr val="000000"/>
                </a:solidFill>
              </a:defRPr>
            </a:lvl3pPr>
            <a:lvl4pPr marL="1828800" lvl="3" indent="-304800">
              <a:spcBef>
                <a:spcPts val="0"/>
              </a:spcBef>
              <a:spcAft>
                <a:spcPts val="0"/>
              </a:spcAft>
              <a:buClr>
                <a:srgbClr val="000000"/>
              </a:buClr>
              <a:buSzPts val="1200"/>
              <a:buChar char="●"/>
              <a:defRPr sz="1200">
                <a:solidFill>
                  <a:srgbClr val="000000"/>
                </a:solidFill>
              </a:defRPr>
            </a:lvl4pPr>
            <a:lvl5pPr marL="2286000" lvl="4" indent="-304800">
              <a:spcBef>
                <a:spcPts val="0"/>
              </a:spcBef>
              <a:spcAft>
                <a:spcPts val="0"/>
              </a:spcAft>
              <a:buClr>
                <a:srgbClr val="000000"/>
              </a:buClr>
              <a:buSzPts val="1200"/>
              <a:buChar char="○"/>
              <a:defRPr sz="1200">
                <a:solidFill>
                  <a:srgbClr val="000000"/>
                </a:solidFill>
              </a:defRPr>
            </a:lvl5pPr>
            <a:lvl6pPr marL="2743200" lvl="5" indent="-304800">
              <a:spcBef>
                <a:spcPts val="0"/>
              </a:spcBef>
              <a:spcAft>
                <a:spcPts val="0"/>
              </a:spcAft>
              <a:buClr>
                <a:srgbClr val="000000"/>
              </a:buClr>
              <a:buSzPts val="1200"/>
              <a:buChar char="■"/>
              <a:defRPr sz="1200">
                <a:solidFill>
                  <a:srgbClr val="000000"/>
                </a:solidFill>
              </a:defRPr>
            </a:lvl6pPr>
            <a:lvl7pPr marL="3200400" lvl="6" indent="-304800">
              <a:spcBef>
                <a:spcPts val="0"/>
              </a:spcBef>
              <a:spcAft>
                <a:spcPts val="0"/>
              </a:spcAft>
              <a:buClr>
                <a:srgbClr val="000000"/>
              </a:buClr>
              <a:buSzPts val="1200"/>
              <a:buChar char="●"/>
              <a:defRPr sz="1200">
                <a:solidFill>
                  <a:srgbClr val="000000"/>
                </a:solidFill>
              </a:defRPr>
            </a:lvl7pPr>
            <a:lvl8pPr marL="3657600" lvl="7" indent="-304800">
              <a:spcBef>
                <a:spcPts val="0"/>
              </a:spcBef>
              <a:spcAft>
                <a:spcPts val="0"/>
              </a:spcAft>
              <a:buClr>
                <a:srgbClr val="000000"/>
              </a:buClr>
              <a:buSzPts val="1200"/>
              <a:buChar char="○"/>
              <a:defRPr sz="1200">
                <a:solidFill>
                  <a:srgbClr val="000000"/>
                </a:solidFill>
              </a:defRPr>
            </a:lvl8pPr>
            <a:lvl9pPr marL="4114800" lvl="8" indent="-304800">
              <a:spcBef>
                <a:spcPts val="0"/>
              </a:spcBef>
              <a:spcAft>
                <a:spcPts val="0"/>
              </a:spcAft>
              <a:buClr>
                <a:srgbClr val="000000"/>
              </a:buClr>
              <a:buSzPts val="1200"/>
              <a:buChar char="■"/>
              <a:defRPr sz="1200">
                <a:solidFill>
                  <a:srgbClr val="000000"/>
                </a:solidFill>
              </a:defRPr>
            </a:lvl9pPr>
          </a:lstStyle>
          <a:p>
            <a:endParaRPr/>
          </a:p>
        </p:txBody>
      </p:sp>
      <p:sp>
        <p:nvSpPr>
          <p:cNvPr id="164" name="Google Shape;164;p27"/>
          <p:cNvSpPr txBox="1">
            <a:spLocks noGrp="1"/>
          </p:cNvSpPr>
          <p:nvPr>
            <p:ph type="title" idx="6"/>
          </p:nvPr>
        </p:nvSpPr>
        <p:spPr>
          <a:xfrm>
            <a:off x="3410750" y="1190049"/>
            <a:ext cx="1923300" cy="293100"/>
          </a:xfrm>
          <a:prstGeom prst="rect">
            <a:avLst/>
          </a:prstGeom>
        </p:spPr>
        <p:txBody>
          <a:bodyPr spcFirstLastPara="1" wrap="square" lIns="91425" tIns="91425" rIns="91425" bIns="91425" anchor="t" anchorCtr="0">
            <a:normAutofit/>
          </a:bodyPr>
          <a:lstStyle>
            <a:lvl1pPr lvl="0">
              <a:spcBef>
                <a:spcPts val="0"/>
              </a:spcBef>
              <a:spcAft>
                <a:spcPts val="0"/>
              </a:spcAft>
              <a:buSzPts val="1200"/>
              <a:buNone/>
              <a:defRPr sz="1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65" name="Google Shape;165;p27"/>
          <p:cNvSpPr/>
          <p:nvPr/>
        </p:nvSpPr>
        <p:spPr>
          <a:xfrm>
            <a:off x="5964402" y="974875"/>
            <a:ext cx="2606100" cy="3317400"/>
          </a:xfrm>
          <a:prstGeom prst="rect">
            <a:avLst/>
          </a:prstGeom>
          <a:solidFill>
            <a:srgbClr val="FFFFFF"/>
          </a:solidFill>
          <a:ln w="9525" cap="flat" cmpd="sng">
            <a:solidFill>
              <a:srgbClr val="D8D2C4"/>
            </a:solidFill>
            <a:prstDash val="solid"/>
            <a:round/>
            <a:headEnd type="none" w="sm" len="sm"/>
            <a:tailEnd type="none" w="sm" len="sm"/>
          </a:ln>
          <a:effectLst>
            <a:outerShdw blurRad="76200" dist="12700" dir="5400000" algn="bl" rotWithShape="0">
              <a:srgbClr val="000000">
                <a:alpha val="588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7"/>
          <p:cNvSpPr/>
          <p:nvPr/>
        </p:nvSpPr>
        <p:spPr>
          <a:xfrm>
            <a:off x="5964409" y="974885"/>
            <a:ext cx="2606100" cy="73200"/>
          </a:xfrm>
          <a:prstGeom prst="rect">
            <a:avLst/>
          </a:prstGeom>
          <a:solidFill>
            <a:srgbClr val="FFC7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7"/>
          <p:cNvSpPr txBox="1">
            <a:spLocks noGrp="1"/>
          </p:cNvSpPr>
          <p:nvPr>
            <p:ph type="title" idx="7"/>
          </p:nvPr>
        </p:nvSpPr>
        <p:spPr>
          <a:xfrm>
            <a:off x="6111552" y="1644525"/>
            <a:ext cx="2345400" cy="458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2"/>
              </a:buClr>
              <a:buSzPts val="1600"/>
              <a:buNone/>
              <a:defRPr sz="1600">
                <a:solidFill>
                  <a:schemeClr val="lt2"/>
                </a:solidFill>
              </a:defRPr>
            </a:lvl1pPr>
            <a:lvl2pPr lvl="1">
              <a:spcBef>
                <a:spcPts val="0"/>
              </a:spcBef>
              <a:spcAft>
                <a:spcPts val="0"/>
              </a:spcAft>
              <a:buSzPts val="1600"/>
              <a:buNone/>
              <a:defRPr sz="1600"/>
            </a:lvl2pPr>
            <a:lvl3pPr lvl="2">
              <a:spcBef>
                <a:spcPts val="0"/>
              </a:spcBef>
              <a:spcAft>
                <a:spcPts val="0"/>
              </a:spcAft>
              <a:buSzPts val="1600"/>
              <a:buNone/>
              <a:defRPr sz="1600"/>
            </a:lvl3pPr>
            <a:lvl4pPr lvl="3">
              <a:spcBef>
                <a:spcPts val="0"/>
              </a:spcBef>
              <a:spcAft>
                <a:spcPts val="0"/>
              </a:spcAft>
              <a:buSzPts val="1600"/>
              <a:buNone/>
              <a:defRPr sz="1600"/>
            </a:lvl4pPr>
            <a:lvl5pPr lvl="4">
              <a:spcBef>
                <a:spcPts val="0"/>
              </a:spcBef>
              <a:spcAft>
                <a:spcPts val="0"/>
              </a:spcAft>
              <a:buSzPts val="1600"/>
              <a:buNone/>
              <a:defRPr sz="1600"/>
            </a:lvl5pPr>
            <a:lvl6pPr lvl="5">
              <a:spcBef>
                <a:spcPts val="0"/>
              </a:spcBef>
              <a:spcAft>
                <a:spcPts val="0"/>
              </a:spcAft>
              <a:buSzPts val="1600"/>
              <a:buNone/>
              <a:defRPr sz="1600"/>
            </a:lvl6pPr>
            <a:lvl7pPr lvl="6">
              <a:spcBef>
                <a:spcPts val="0"/>
              </a:spcBef>
              <a:spcAft>
                <a:spcPts val="0"/>
              </a:spcAft>
              <a:buSzPts val="1600"/>
              <a:buNone/>
              <a:defRPr sz="1600"/>
            </a:lvl7pPr>
            <a:lvl8pPr lvl="7">
              <a:spcBef>
                <a:spcPts val="0"/>
              </a:spcBef>
              <a:spcAft>
                <a:spcPts val="0"/>
              </a:spcAft>
              <a:buSzPts val="1600"/>
              <a:buNone/>
              <a:defRPr sz="1600"/>
            </a:lvl8pPr>
            <a:lvl9pPr lvl="8">
              <a:spcBef>
                <a:spcPts val="0"/>
              </a:spcBef>
              <a:spcAft>
                <a:spcPts val="0"/>
              </a:spcAft>
              <a:buSzPts val="1600"/>
              <a:buNone/>
              <a:defRPr sz="1600"/>
            </a:lvl9pPr>
          </a:lstStyle>
          <a:p>
            <a:endParaRPr/>
          </a:p>
        </p:txBody>
      </p:sp>
      <p:sp>
        <p:nvSpPr>
          <p:cNvPr id="168" name="Google Shape;168;p27"/>
          <p:cNvSpPr txBox="1">
            <a:spLocks noGrp="1"/>
          </p:cNvSpPr>
          <p:nvPr>
            <p:ph type="body" idx="8"/>
          </p:nvPr>
        </p:nvSpPr>
        <p:spPr>
          <a:xfrm>
            <a:off x="6108902" y="2220701"/>
            <a:ext cx="2345400" cy="19521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Clr>
                <a:srgbClr val="000000"/>
              </a:buClr>
              <a:buSzPts val="1200"/>
              <a:buChar char="●"/>
              <a:defRPr sz="1200">
                <a:solidFill>
                  <a:srgbClr val="000000"/>
                </a:solidFill>
              </a:defRPr>
            </a:lvl1pPr>
            <a:lvl2pPr marL="914400" lvl="1" indent="-304800">
              <a:spcBef>
                <a:spcPts val="0"/>
              </a:spcBef>
              <a:spcAft>
                <a:spcPts val="0"/>
              </a:spcAft>
              <a:buClr>
                <a:srgbClr val="000000"/>
              </a:buClr>
              <a:buSzPts val="1200"/>
              <a:buChar char="○"/>
              <a:defRPr sz="1200">
                <a:solidFill>
                  <a:srgbClr val="000000"/>
                </a:solidFill>
              </a:defRPr>
            </a:lvl2pPr>
            <a:lvl3pPr marL="1371600" lvl="2" indent="-304800">
              <a:spcBef>
                <a:spcPts val="0"/>
              </a:spcBef>
              <a:spcAft>
                <a:spcPts val="0"/>
              </a:spcAft>
              <a:buClr>
                <a:srgbClr val="000000"/>
              </a:buClr>
              <a:buSzPts val="1200"/>
              <a:buChar char="■"/>
              <a:defRPr sz="1200">
                <a:solidFill>
                  <a:srgbClr val="000000"/>
                </a:solidFill>
              </a:defRPr>
            </a:lvl3pPr>
            <a:lvl4pPr marL="1828800" lvl="3" indent="-304800">
              <a:spcBef>
                <a:spcPts val="0"/>
              </a:spcBef>
              <a:spcAft>
                <a:spcPts val="0"/>
              </a:spcAft>
              <a:buClr>
                <a:srgbClr val="000000"/>
              </a:buClr>
              <a:buSzPts val="1200"/>
              <a:buChar char="●"/>
              <a:defRPr sz="1200">
                <a:solidFill>
                  <a:srgbClr val="000000"/>
                </a:solidFill>
              </a:defRPr>
            </a:lvl4pPr>
            <a:lvl5pPr marL="2286000" lvl="4" indent="-304800">
              <a:spcBef>
                <a:spcPts val="0"/>
              </a:spcBef>
              <a:spcAft>
                <a:spcPts val="0"/>
              </a:spcAft>
              <a:buClr>
                <a:srgbClr val="000000"/>
              </a:buClr>
              <a:buSzPts val="1200"/>
              <a:buChar char="○"/>
              <a:defRPr sz="1200">
                <a:solidFill>
                  <a:srgbClr val="000000"/>
                </a:solidFill>
              </a:defRPr>
            </a:lvl5pPr>
            <a:lvl6pPr marL="2743200" lvl="5" indent="-304800">
              <a:spcBef>
                <a:spcPts val="0"/>
              </a:spcBef>
              <a:spcAft>
                <a:spcPts val="0"/>
              </a:spcAft>
              <a:buClr>
                <a:srgbClr val="000000"/>
              </a:buClr>
              <a:buSzPts val="1200"/>
              <a:buChar char="■"/>
              <a:defRPr sz="1200">
                <a:solidFill>
                  <a:srgbClr val="000000"/>
                </a:solidFill>
              </a:defRPr>
            </a:lvl6pPr>
            <a:lvl7pPr marL="3200400" lvl="6" indent="-304800">
              <a:spcBef>
                <a:spcPts val="0"/>
              </a:spcBef>
              <a:spcAft>
                <a:spcPts val="0"/>
              </a:spcAft>
              <a:buClr>
                <a:srgbClr val="000000"/>
              </a:buClr>
              <a:buSzPts val="1200"/>
              <a:buChar char="●"/>
              <a:defRPr sz="1200">
                <a:solidFill>
                  <a:srgbClr val="000000"/>
                </a:solidFill>
              </a:defRPr>
            </a:lvl7pPr>
            <a:lvl8pPr marL="3657600" lvl="7" indent="-304800">
              <a:spcBef>
                <a:spcPts val="0"/>
              </a:spcBef>
              <a:spcAft>
                <a:spcPts val="0"/>
              </a:spcAft>
              <a:buClr>
                <a:srgbClr val="000000"/>
              </a:buClr>
              <a:buSzPts val="1200"/>
              <a:buChar char="○"/>
              <a:defRPr sz="1200">
                <a:solidFill>
                  <a:srgbClr val="000000"/>
                </a:solidFill>
              </a:defRPr>
            </a:lvl8pPr>
            <a:lvl9pPr marL="4114800" lvl="8" indent="-304800">
              <a:spcBef>
                <a:spcPts val="0"/>
              </a:spcBef>
              <a:spcAft>
                <a:spcPts val="0"/>
              </a:spcAft>
              <a:buClr>
                <a:srgbClr val="000000"/>
              </a:buClr>
              <a:buSzPts val="1200"/>
              <a:buChar char="■"/>
              <a:defRPr sz="1200">
                <a:solidFill>
                  <a:srgbClr val="000000"/>
                </a:solidFill>
              </a:defRPr>
            </a:lvl9pPr>
          </a:lstStyle>
          <a:p>
            <a:endParaRPr/>
          </a:p>
        </p:txBody>
      </p:sp>
      <p:sp>
        <p:nvSpPr>
          <p:cNvPr id="169" name="Google Shape;169;p27"/>
          <p:cNvSpPr txBox="1">
            <a:spLocks noGrp="1"/>
          </p:cNvSpPr>
          <p:nvPr>
            <p:ph type="title" idx="9"/>
          </p:nvPr>
        </p:nvSpPr>
        <p:spPr>
          <a:xfrm>
            <a:off x="6106209" y="1190049"/>
            <a:ext cx="1923300" cy="293100"/>
          </a:xfrm>
          <a:prstGeom prst="rect">
            <a:avLst/>
          </a:prstGeom>
        </p:spPr>
        <p:txBody>
          <a:bodyPr spcFirstLastPara="1" wrap="square" lIns="91425" tIns="91425" rIns="91425" bIns="91425" anchor="t" anchorCtr="0">
            <a:normAutofit/>
          </a:bodyPr>
          <a:lstStyle>
            <a:lvl1pPr lvl="0">
              <a:spcBef>
                <a:spcPts val="0"/>
              </a:spcBef>
              <a:spcAft>
                <a:spcPts val="0"/>
              </a:spcAft>
              <a:buSzPts val="1200"/>
              <a:buNone/>
              <a:defRPr sz="1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170" name="Google Shape;170;p27" title="Crossref-ColourIcon.png"/>
          <p:cNvPicPr preferRelativeResize="0"/>
          <p:nvPr/>
        </p:nvPicPr>
        <p:blipFill>
          <a:blip r:embed="rId2">
            <a:alphaModFix/>
          </a:blip>
          <a:stretch>
            <a:fillRect/>
          </a:stretch>
        </p:blipFill>
        <p:spPr>
          <a:xfrm>
            <a:off x="8384476" y="4292131"/>
            <a:ext cx="354626" cy="515882"/>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 - content - three points">
  <p:cSld name="CUSTOM_2_1">
    <p:spTree>
      <p:nvGrpSpPr>
        <p:cNvPr id="1" name="Shape 171"/>
        <p:cNvGrpSpPr/>
        <p:nvPr/>
      </p:nvGrpSpPr>
      <p:grpSpPr>
        <a:xfrm>
          <a:off x="0" y="0"/>
          <a:ext cx="0" cy="0"/>
          <a:chOff x="0" y="0"/>
          <a:chExt cx="0" cy="0"/>
        </a:xfrm>
      </p:grpSpPr>
      <p:sp>
        <p:nvSpPr>
          <p:cNvPr id="172" name="Google Shape;172;p28"/>
          <p:cNvSpPr/>
          <p:nvPr/>
        </p:nvSpPr>
        <p:spPr>
          <a:xfrm>
            <a:off x="457200" y="1048075"/>
            <a:ext cx="7927200" cy="1051500"/>
          </a:xfrm>
          <a:prstGeom prst="rect">
            <a:avLst/>
          </a:prstGeom>
          <a:solidFill>
            <a:srgbClr val="FFFFFF"/>
          </a:solidFill>
          <a:ln w="9525" cap="flat" cmpd="sng">
            <a:solidFill>
              <a:srgbClr val="D8D2C4"/>
            </a:solidFill>
            <a:prstDash val="solid"/>
            <a:round/>
            <a:headEnd type="none" w="sm" len="sm"/>
            <a:tailEnd type="none" w="sm" len="sm"/>
          </a:ln>
          <a:effectLst>
            <a:outerShdw blurRad="76200" dist="12700" dir="5400000" algn="bl" rotWithShape="0">
              <a:srgbClr val="000000">
                <a:alpha val="588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Inter"/>
              <a:ea typeface="Inter"/>
              <a:cs typeface="Inter"/>
              <a:sym typeface="Inter"/>
            </a:endParaRPr>
          </a:p>
        </p:txBody>
      </p:sp>
      <p:sp>
        <p:nvSpPr>
          <p:cNvPr id="173" name="Google Shape;173;p28"/>
          <p:cNvSpPr txBox="1">
            <a:spLocks noGrp="1"/>
          </p:cNvSpPr>
          <p:nvPr>
            <p:ph type="title"/>
          </p:nvPr>
        </p:nvSpPr>
        <p:spPr>
          <a:xfrm>
            <a:off x="1225075" y="1185250"/>
            <a:ext cx="7022400" cy="3933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2"/>
              </a:buClr>
              <a:buSzPts val="1600"/>
              <a:buNone/>
              <a:defRPr sz="1600">
                <a:solidFill>
                  <a:schemeClr val="l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74" name="Google Shape;174;p28"/>
          <p:cNvSpPr/>
          <p:nvPr/>
        </p:nvSpPr>
        <p:spPr>
          <a:xfrm>
            <a:off x="457200" y="1048083"/>
            <a:ext cx="73200" cy="1051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8"/>
          <p:cNvSpPr/>
          <p:nvPr/>
        </p:nvSpPr>
        <p:spPr>
          <a:xfrm>
            <a:off x="640080" y="1157811"/>
            <a:ext cx="548700" cy="548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EB1C8"/>
              </a:buClr>
              <a:buSzPts val="3200"/>
              <a:buFont typeface="Inter"/>
              <a:buNone/>
            </a:pPr>
            <a:r>
              <a:rPr lang="en" sz="3200" b="1" i="0" u="none" strike="noStrike" cap="none">
                <a:solidFill>
                  <a:srgbClr val="3EB1C8"/>
                </a:solidFill>
                <a:latin typeface="Inter"/>
                <a:ea typeface="Inter"/>
                <a:cs typeface="Inter"/>
                <a:sym typeface="Inter"/>
              </a:rPr>
              <a:t>1</a:t>
            </a:r>
            <a:endParaRPr sz="3200" b="0" i="0" u="none" strike="noStrike" cap="none">
              <a:solidFill>
                <a:srgbClr val="000000"/>
              </a:solidFill>
              <a:latin typeface="Calibri"/>
              <a:ea typeface="Calibri"/>
              <a:cs typeface="Calibri"/>
              <a:sym typeface="Calibri"/>
            </a:endParaRPr>
          </a:p>
        </p:txBody>
      </p:sp>
      <p:sp>
        <p:nvSpPr>
          <p:cNvPr id="176" name="Google Shape;176;p28"/>
          <p:cNvSpPr/>
          <p:nvPr/>
        </p:nvSpPr>
        <p:spPr>
          <a:xfrm>
            <a:off x="457200" y="2179552"/>
            <a:ext cx="7927200" cy="1051500"/>
          </a:xfrm>
          <a:prstGeom prst="rect">
            <a:avLst/>
          </a:prstGeom>
          <a:solidFill>
            <a:srgbClr val="FFFFFF"/>
          </a:solidFill>
          <a:ln w="9525" cap="flat" cmpd="sng">
            <a:solidFill>
              <a:srgbClr val="D8D2C4"/>
            </a:solidFill>
            <a:prstDash val="solid"/>
            <a:round/>
            <a:headEnd type="none" w="sm" len="sm"/>
            <a:tailEnd type="none" w="sm" len="sm"/>
          </a:ln>
          <a:effectLst>
            <a:outerShdw blurRad="76200" dist="12700" dir="5400000" algn="bl" rotWithShape="0">
              <a:srgbClr val="000000">
                <a:alpha val="588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Inter"/>
              <a:ea typeface="Inter"/>
              <a:cs typeface="Inter"/>
              <a:sym typeface="Inter"/>
            </a:endParaRPr>
          </a:p>
        </p:txBody>
      </p:sp>
      <p:sp>
        <p:nvSpPr>
          <p:cNvPr id="177" name="Google Shape;177;p28"/>
          <p:cNvSpPr/>
          <p:nvPr/>
        </p:nvSpPr>
        <p:spPr>
          <a:xfrm>
            <a:off x="457200" y="2179550"/>
            <a:ext cx="73200" cy="1051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8"/>
          <p:cNvSpPr/>
          <p:nvPr/>
        </p:nvSpPr>
        <p:spPr>
          <a:xfrm>
            <a:off x="640080" y="2289278"/>
            <a:ext cx="548700" cy="548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EB1C8"/>
              </a:buClr>
              <a:buSzPts val="3200"/>
              <a:buFont typeface="Inter"/>
              <a:buNone/>
            </a:pPr>
            <a:r>
              <a:rPr lang="en" sz="3200" b="1" i="0" u="none" strike="noStrike" cap="none">
                <a:solidFill>
                  <a:srgbClr val="3EB1C8"/>
                </a:solidFill>
                <a:latin typeface="Inter"/>
                <a:ea typeface="Inter"/>
                <a:cs typeface="Inter"/>
                <a:sym typeface="Inter"/>
              </a:rPr>
              <a:t>2</a:t>
            </a:r>
            <a:endParaRPr sz="3200" b="0" i="0" u="none" strike="noStrike" cap="none">
              <a:solidFill>
                <a:srgbClr val="000000"/>
              </a:solidFill>
              <a:latin typeface="Calibri"/>
              <a:ea typeface="Calibri"/>
              <a:cs typeface="Calibri"/>
              <a:sym typeface="Calibri"/>
            </a:endParaRPr>
          </a:p>
        </p:txBody>
      </p:sp>
      <p:sp>
        <p:nvSpPr>
          <p:cNvPr id="179" name="Google Shape;179;p28"/>
          <p:cNvSpPr/>
          <p:nvPr/>
        </p:nvSpPr>
        <p:spPr>
          <a:xfrm>
            <a:off x="457200" y="3311023"/>
            <a:ext cx="7927200" cy="1051500"/>
          </a:xfrm>
          <a:prstGeom prst="rect">
            <a:avLst/>
          </a:prstGeom>
          <a:solidFill>
            <a:srgbClr val="FFFFFF"/>
          </a:solidFill>
          <a:ln w="9525" cap="flat" cmpd="sng">
            <a:solidFill>
              <a:srgbClr val="D8D2C4"/>
            </a:solidFill>
            <a:prstDash val="solid"/>
            <a:round/>
            <a:headEnd type="none" w="sm" len="sm"/>
            <a:tailEnd type="none" w="sm" len="sm"/>
          </a:ln>
          <a:effectLst>
            <a:outerShdw blurRad="76200" dist="12700" dir="5400000" algn="bl" rotWithShape="0">
              <a:srgbClr val="000000">
                <a:alpha val="588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Inter"/>
              <a:ea typeface="Inter"/>
              <a:cs typeface="Inter"/>
              <a:sym typeface="Inter"/>
            </a:endParaRPr>
          </a:p>
        </p:txBody>
      </p:sp>
      <p:sp>
        <p:nvSpPr>
          <p:cNvPr id="180" name="Google Shape;180;p28"/>
          <p:cNvSpPr/>
          <p:nvPr/>
        </p:nvSpPr>
        <p:spPr>
          <a:xfrm>
            <a:off x="457200" y="3311017"/>
            <a:ext cx="73200" cy="1051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8"/>
          <p:cNvSpPr/>
          <p:nvPr/>
        </p:nvSpPr>
        <p:spPr>
          <a:xfrm>
            <a:off x="640080" y="3420745"/>
            <a:ext cx="548700" cy="548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EB1C8"/>
              </a:buClr>
              <a:buSzPts val="3200"/>
              <a:buFont typeface="Inter"/>
              <a:buNone/>
            </a:pPr>
            <a:r>
              <a:rPr lang="en" sz="3200" b="1" i="0" u="none" strike="noStrike" cap="none">
                <a:solidFill>
                  <a:srgbClr val="3EB1C8"/>
                </a:solidFill>
                <a:latin typeface="Inter"/>
                <a:ea typeface="Inter"/>
                <a:cs typeface="Inter"/>
                <a:sym typeface="Inter"/>
              </a:rPr>
              <a:t>3</a:t>
            </a:r>
            <a:endParaRPr sz="3200" b="0" i="0" u="none" strike="noStrike" cap="none">
              <a:solidFill>
                <a:srgbClr val="000000"/>
              </a:solidFill>
              <a:latin typeface="Calibri"/>
              <a:ea typeface="Calibri"/>
              <a:cs typeface="Calibri"/>
              <a:sym typeface="Calibri"/>
            </a:endParaRPr>
          </a:p>
        </p:txBody>
      </p:sp>
      <p:sp>
        <p:nvSpPr>
          <p:cNvPr id="182" name="Google Shape;182;p28"/>
          <p:cNvSpPr txBox="1">
            <a:spLocks noGrp="1"/>
          </p:cNvSpPr>
          <p:nvPr>
            <p:ph type="title" idx="2"/>
          </p:nvPr>
        </p:nvSpPr>
        <p:spPr>
          <a:xfrm>
            <a:off x="444775" y="157883"/>
            <a:ext cx="8520600" cy="9945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Inter"/>
              <a:buNone/>
              <a:defRPr b="1">
                <a:latin typeface="Inter"/>
                <a:ea typeface="Inter"/>
                <a:cs typeface="Inter"/>
                <a:sym typeface="Inter"/>
              </a:defRPr>
            </a:lvl1pPr>
            <a:lvl2pPr lvl="1">
              <a:spcBef>
                <a:spcPts val="0"/>
              </a:spcBef>
              <a:spcAft>
                <a:spcPts val="0"/>
              </a:spcAft>
              <a:buSzPts val="2800"/>
              <a:buFont typeface="Inter"/>
              <a:buNone/>
              <a:defRPr b="1">
                <a:latin typeface="Inter"/>
                <a:ea typeface="Inter"/>
                <a:cs typeface="Inter"/>
                <a:sym typeface="Inter"/>
              </a:defRPr>
            </a:lvl2pPr>
            <a:lvl3pPr lvl="2">
              <a:spcBef>
                <a:spcPts val="0"/>
              </a:spcBef>
              <a:spcAft>
                <a:spcPts val="0"/>
              </a:spcAft>
              <a:buSzPts val="2800"/>
              <a:buFont typeface="Inter"/>
              <a:buNone/>
              <a:defRPr b="1">
                <a:latin typeface="Inter"/>
                <a:ea typeface="Inter"/>
                <a:cs typeface="Inter"/>
                <a:sym typeface="Inter"/>
              </a:defRPr>
            </a:lvl3pPr>
            <a:lvl4pPr lvl="3">
              <a:spcBef>
                <a:spcPts val="0"/>
              </a:spcBef>
              <a:spcAft>
                <a:spcPts val="0"/>
              </a:spcAft>
              <a:buSzPts val="2800"/>
              <a:buFont typeface="Inter"/>
              <a:buNone/>
              <a:defRPr b="1">
                <a:latin typeface="Inter"/>
                <a:ea typeface="Inter"/>
                <a:cs typeface="Inter"/>
                <a:sym typeface="Inter"/>
              </a:defRPr>
            </a:lvl4pPr>
            <a:lvl5pPr lvl="4">
              <a:spcBef>
                <a:spcPts val="0"/>
              </a:spcBef>
              <a:spcAft>
                <a:spcPts val="0"/>
              </a:spcAft>
              <a:buSzPts val="2800"/>
              <a:buFont typeface="Inter"/>
              <a:buNone/>
              <a:defRPr b="1">
                <a:latin typeface="Inter"/>
                <a:ea typeface="Inter"/>
                <a:cs typeface="Inter"/>
                <a:sym typeface="Inter"/>
              </a:defRPr>
            </a:lvl5pPr>
            <a:lvl6pPr lvl="5">
              <a:spcBef>
                <a:spcPts val="0"/>
              </a:spcBef>
              <a:spcAft>
                <a:spcPts val="0"/>
              </a:spcAft>
              <a:buSzPts val="2800"/>
              <a:buFont typeface="Inter"/>
              <a:buNone/>
              <a:defRPr b="1">
                <a:latin typeface="Inter"/>
                <a:ea typeface="Inter"/>
                <a:cs typeface="Inter"/>
                <a:sym typeface="Inter"/>
              </a:defRPr>
            </a:lvl6pPr>
            <a:lvl7pPr lvl="6">
              <a:spcBef>
                <a:spcPts val="0"/>
              </a:spcBef>
              <a:spcAft>
                <a:spcPts val="0"/>
              </a:spcAft>
              <a:buSzPts val="2800"/>
              <a:buFont typeface="Inter"/>
              <a:buNone/>
              <a:defRPr b="1">
                <a:latin typeface="Inter"/>
                <a:ea typeface="Inter"/>
                <a:cs typeface="Inter"/>
                <a:sym typeface="Inter"/>
              </a:defRPr>
            </a:lvl7pPr>
            <a:lvl8pPr lvl="7">
              <a:spcBef>
                <a:spcPts val="0"/>
              </a:spcBef>
              <a:spcAft>
                <a:spcPts val="0"/>
              </a:spcAft>
              <a:buSzPts val="2800"/>
              <a:buFont typeface="Inter"/>
              <a:buNone/>
              <a:defRPr b="1">
                <a:latin typeface="Inter"/>
                <a:ea typeface="Inter"/>
                <a:cs typeface="Inter"/>
                <a:sym typeface="Inter"/>
              </a:defRPr>
            </a:lvl8pPr>
            <a:lvl9pPr lvl="8">
              <a:spcBef>
                <a:spcPts val="0"/>
              </a:spcBef>
              <a:spcAft>
                <a:spcPts val="0"/>
              </a:spcAft>
              <a:buSzPts val="2800"/>
              <a:buFont typeface="Inter"/>
              <a:buNone/>
              <a:defRPr b="1">
                <a:latin typeface="Inter"/>
                <a:ea typeface="Inter"/>
                <a:cs typeface="Inter"/>
                <a:sym typeface="Inter"/>
              </a:defRPr>
            </a:lvl9pPr>
          </a:lstStyle>
          <a:p>
            <a:endParaRPr/>
          </a:p>
        </p:txBody>
      </p:sp>
      <p:sp>
        <p:nvSpPr>
          <p:cNvPr id="183" name="Google Shape;183;p28"/>
          <p:cNvSpPr txBox="1">
            <a:spLocks noGrp="1"/>
          </p:cNvSpPr>
          <p:nvPr>
            <p:ph type="body" idx="1"/>
          </p:nvPr>
        </p:nvSpPr>
        <p:spPr>
          <a:xfrm>
            <a:off x="1196875" y="1543525"/>
            <a:ext cx="6737100" cy="485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Clr>
                <a:srgbClr val="000000"/>
              </a:buClr>
              <a:buSzPts val="1200"/>
              <a:buChar char="●"/>
              <a:defRPr sz="1200">
                <a:solidFill>
                  <a:srgbClr val="000000"/>
                </a:solidFill>
              </a:defRPr>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84" name="Google Shape;184;p28"/>
          <p:cNvSpPr txBox="1">
            <a:spLocks noGrp="1"/>
          </p:cNvSpPr>
          <p:nvPr>
            <p:ph type="title" idx="3"/>
          </p:nvPr>
        </p:nvSpPr>
        <p:spPr>
          <a:xfrm>
            <a:off x="1196866" y="2309277"/>
            <a:ext cx="6764400" cy="3933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2"/>
              </a:buClr>
              <a:buSzPts val="1600"/>
              <a:buNone/>
              <a:defRPr sz="1600">
                <a:solidFill>
                  <a:schemeClr val="l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5" name="Google Shape;185;p28"/>
          <p:cNvSpPr txBox="1">
            <a:spLocks noGrp="1"/>
          </p:cNvSpPr>
          <p:nvPr>
            <p:ph type="body" idx="4"/>
          </p:nvPr>
        </p:nvSpPr>
        <p:spPr>
          <a:xfrm>
            <a:off x="1224971" y="2611055"/>
            <a:ext cx="6994200" cy="5487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Clr>
                <a:srgbClr val="000000"/>
              </a:buClr>
              <a:buSzPts val="1200"/>
              <a:buChar char="●"/>
              <a:defRPr sz="1200">
                <a:solidFill>
                  <a:srgbClr val="000000"/>
                </a:solidFill>
              </a:defRPr>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86" name="Google Shape;186;p28"/>
          <p:cNvSpPr txBox="1">
            <a:spLocks noGrp="1"/>
          </p:cNvSpPr>
          <p:nvPr>
            <p:ph type="title" idx="5"/>
          </p:nvPr>
        </p:nvSpPr>
        <p:spPr>
          <a:xfrm>
            <a:off x="1196866" y="3466461"/>
            <a:ext cx="6764400" cy="3933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2"/>
              </a:buClr>
              <a:buSzPts val="1600"/>
              <a:buNone/>
              <a:defRPr sz="1600">
                <a:solidFill>
                  <a:schemeClr val="l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7" name="Google Shape;187;p28"/>
          <p:cNvSpPr txBox="1">
            <a:spLocks noGrp="1"/>
          </p:cNvSpPr>
          <p:nvPr>
            <p:ph type="body" idx="6"/>
          </p:nvPr>
        </p:nvSpPr>
        <p:spPr>
          <a:xfrm>
            <a:off x="1224971" y="3831529"/>
            <a:ext cx="6994200" cy="485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Clr>
                <a:srgbClr val="000000"/>
              </a:buClr>
              <a:buSzPts val="1200"/>
              <a:buChar char="●"/>
              <a:defRPr sz="1200">
                <a:solidFill>
                  <a:srgbClr val="000000"/>
                </a:solidFill>
              </a:defRPr>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pic>
        <p:nvPicPr>
          <p:cNvPr id="188" name="Google Shape;188;p28" title="Crossref-ColourIcon.png"/>
          <p:cNvPicPr preferRelativeResize="0"/>
          <p:nvPr/>
        </p:nvPicPr>
        <p:blipFill>
          <a:blip r:embed="rId2">
            <a:alphaModFix/>
          </a:blip>
          <a:stretch>
            <a:fillRect/>
          </a:stretch>
        </p:blipFill>
        <p:spPr>
          <a:xfrm>
            <a:off x="8384476" y="4292131"/>
            <a:ext cx="354626" cy="515882"/>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3 - content - four cards">
  <p:cSld name="CUSTOM_2">
    <p:spTree>
      <p:nvGrpSpPr>
        <p:cNvPr id="1" name="Shape 189"/>
        <p:cNvGrpSpPr/>
        <p:nvPr/>
      </p:nvGrpSpPr>
      <p:grpSpPr>
        <a:xfrm>
          <a:off x="0" y="0"/>
          <a:ext cx="0" cy="0"/>
          <a:chOff x="0" y="0"/>
          <a:chExt cx="0" cy="0"/>
        </a:xfrm>
      </p:grpSpPr>
      <p:sp>
        <p:nvSpPr>
          <p:cNvPr id="190" name="Google Shape;190;p29"/>
          <p:cNvSpPr/>
          <p:nvPr/>
        </p:nvSpPr>
        <p:spPr>
          <a:xfrm>
            <a:off x="572543" y="974875"/>
            <a:ext cx="3829800" cy="1637700"/>
          </a:xfrm>
          <a:prstGeom prst="rect">
            <a:avLst/>
          </a:prstGeom>
          <a:solidFill>
            <a:srgbClr val="FFFFFF"/>
          </a:solidFill>
          <a:ln w="9525" cap="flat" cmpd="sng">
            <a:solidFill>
              <a:srgbClr val="D8D2C4"/>
            </a:solidFill>
            <a:prstDash val="solid"/>
            <a:round/>
            <a:headEnd type="none" w="sm" len="sm"/>
            <a:tailEnd type="none" w="sm" len="sm"/>
          </a:ln>
          <a:effectLst>
            <a:outerShdw blurRad="76200" dist="12700" dir="5400000" algn="bl" rotWithShape="0">
              <a:srgbClr val="000000">
                <a:alpha val="588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9"/>
          <p:cNvSpPr/>
          <p:nvPr/>
        </p:nvSpPr>
        <p:spPr>
          <a:xfrm>
            <a:off x="4554772" y="974875"/>
            <a:ext cx="3829800" cy="1637700"/>
          </a:xfrm>
          <a:prstGeom prst="rect">
            <a:avLst/>
          </a:prstGeom>
          <a:solidFill>
            <a:srgbClr val="FFFFFF"/>
          </a:solidFill>
          <a:ln w="9525" cap="flat" cmpd="sng">
            <a:solidFill>
              <a:srgbClr val="D8D2C4"/>
            </a:solidFill>
            <a:prstDash val="solid"/>
            <a:round/>
            <a:headEnd type="none" w="sm" len="sm"/>
            <a:tailEnd type="none" w="sm" len="sm"/>
          </a:ln>
          <a:effectLst>
            <a:outerShdw blurRad="76200" dist="12700" dir="5400000" algn="bl" rotWithShape="0">
              <a:srgbClr val="000000">
                <a:alpha val="588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9"/>
          <p:cNvSpPr/>
          <p:nvPr/>
        </p:nvSpPr>
        <p:spPr>
          <a:xfrm>
            <a:off x="560150" y="2738548"/>
            <a:ext cx="3829800" cy="1637700"/>
          </a:xfrm>
          <a:prstGeom prst="rect">
            <a:avLst/>
          </a:prstGeom>
          <a:solidFill>
            <a:srgbClr val="FFFFFF"/>
          </a:solidFill>
          <a:ln w="9525" cap="flat" cmpd="sng">
            <a:solidFill>
              <a:srgbClr val="D8D2C4"/>
            </a:solidFill>
            <a:prstDash val="solid"/>
            <a:round/>
            <a:headEnd type="none" w="sm" len="sm"/>
            <a:tailEnd type="none" w="sm" len="sm"/>
          </a:ln>
          <a:effectLst>
            <a:outerShdw blurRad="76200" dist="12700" dir="5400000" algn="bl" rotWithShape="0">
              <a:srgbClr val="000000">
                <a:alpha val="588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9"/>
          <p:cNvSpPr/>
          <p:nvPr/>
        </p:nvSpPr>
        <p:spPr>
          <a:xfrm>
            <a:off x="4554772" y="2738548"/>
            <a:ext cx="3829800" cy="1637700"/>
          </a:xfrm>
          <a:prstGeom prst="rect">
            <a:avLst/>
          </a:prstGeom>
          <a:solidFill>
            <a:srgbClr val="FFFFFF"/>
          </a:solidFill>
          <a:ln w="9525" cap="flat" cmpd="sng">
            <a:solidFill>
              <a:srgbClr val="D8D2C4"/>
            </a:solidFill>
            <a:prstDash val="solid"/>
            <a:round/>
            <a:headEnd type="none" w="sm" len="sm"/>
            <a:tailEnd type="none" w="sm" len="sm"/>
          </a:ln>
          <a:effectLst>
            <a:outerShdw blurRad="76200" dist="12700" dir="5400000" algn="bl" rotWithShape="0">
              <a:srgbClr val="000000">
                <a:alpha val="588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9"/>
          <p:cNvSpPr/>
          <p:nvPr/>
        </p:nvSpPr>
        <p:spPr>
          <a:xfrm>
            <a:off x="4554775" y="2738549"/>
            <a:ext cx="73200" cy="1637700"/>
          </a:xfrm>
          <a:prstGeom prst="rect">
            <a:avLst/>
          </a:prstGeom>
          <a:solidFill>
            <a:srgbClr val="3EB1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9"/>
          <p:cNvSpPr txBox="1">
            <a:spLocks noGrp="1"/>
          </p:cNvSpPr>
          <p:nvPr>
            <p:ph type="title"/>
          </p:nvPr>
        </p:nvSpPr>
        <p:spPr>
          <a:xfrm>
            <a:off x="444775" y="157877"/>
            <a:ext cx="8520600" cy="7596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Inter"/>
              <a:buNone/>
              <a:defRPr b="1">
                <a:latin typeface="Inter"/>
                <a:ea typeface="Inter"/>
                <a:cs typeface="Inter"/>
                <a:sym typeface="Inter"/>
              </a:defRPr>
            </a:lvl1pPr>
            <a:lvl2pPr lvl="1">
              <a:spcBef>
                <a:spcPts val="0"/>
              </a:spcBef>
              <a:spcAft>
                <a:spcPts val="0"/>
              </a:spcAft>
              <a:buSzPts val="2800"/>
              <a:buFont typeface="Inter"/>
              <a:buNone/>
              <a:defRPr b="1">
                <a:latin typeface="Inter"/>
                <a:ea typeface="Inter"/>
                <a:cs typeface="Inter"/>
                <a:sym typeface="Inter"/>
              </a:defRPr>
            </a:lvl2pPr>
            <a:lvl3pPr lvl="2">
              <a:spcBef>
                <a:spcPts val="0"/>
              </a:spcBef>
              <a:spcAft>
                <a:spcPts val="0"/>
              </a:spcAft>
              <a:buSzPts val="2800"/>
              <a:buFont typeface="Inter"/>
              <a:buNone/>
              <a:defRPr b="1">
                <a:latin typeface="Inter"/>
                <a:ea typeface="Inter"/>
                <a:cs typeface="Inter"/>
                <a:sym typeface="Inter"/>
              </a:defRPr>
            </a:lvl3pPr>
            <a:lvl4pPr lvl="3">
              <a:spcBef>
                <a:spcPts val="0"/>
              </a:spcBef>
              <a:spcAft>
                <a:spcPts val="0"/>
              </a:spcAft>
              <a:buSzPts val="2800"/>
              <a:buFont typeface="Inter"/>
              <a:buNone/>
              <a:defRPr b="1">
                <a:latin typeface="Inter"/>
                <a:ea typeface="Inter"/>
                <a:cs typeface="Inter"/>
                <a:sym typeface="Inter"/>
              </a:defRPr>
            </a:lvl4pPr>
            <a:lvl5pPr lvl="4">
              <a:spcBef>
                <a:spcPts val="0"/>
              </a:spcBef>
              <a:spcAft>
                <a:spcPts val="0"/>
              </a:spcAft>
              <a:buSzPts val="2800"/>
              <a:buFont typeface="Inter"/>
              <a:buNone/>
              <a:defRPr b="1">
                <a:latin typeface="Inter"/>
                <a:ea typeface="Inter"/>
                <a:cs typeface="Inter"/>
                <a:sym typeface="Inter"/>
              </a:defRPr>
            </a:lvl5pPr>
            <a:lvl6pPr lvl="5">
              <a:spcBef>
                <a:spcPts val="0"/>
              </a:spcBef>
              <a:spcAft>
                <a:spcPts val="0"/>
              </a:spcAft>
              <a:buSzPts val="2800"/>
              <a:buFont typeface="Inter"/>
              <a:buNone/>
              <a:defRPr b="1">
                <a:latin typeface="Inter"/>
                <a:ea typeface="Inter"/>
                <a:cs typeface="Inter"/>
                <a:sym typeface="Inter"/>
              </a:defRPr>
            </a:lvl6pPr>
            <a:lvl7pPr lvl="6">
              <a:spcBef>
                <a:spcPts val="0"/>
              </a:spcBef>
              <a:spcAft>
                <a:spcPts val="0"/>
              </a:spcAft>
              <a:buSzPts val="2800"/>
              <a:buFont typeface="Inter"/>
              <a:buNone/>
              <a:defRPr b="1">
                <a:latin typeface="Inter"/>
                <a:ea typeface="Inter"/>
                <a:cs typeface="Inter"/>
                <a:sym typeface="Inter"/>
              </a:defRPr>
            </a:lvl7pPr>
            <a:lvl8pPr lvl="7">
              <a:spcBef>
                <a:spcPts val="0"/>
              </a:spcBef>
              <a:spcAft>
                <a:spcPts val="0"/>
              </a:spcAft>
              <a:buSzPts val="2800"/>
              <a:buFont typeface="Inter"/>
              <a:buNone/>
              <a:defRPr b="1">
                <a:latin typeface="Inter"/>
                <a:ea typeface="Inter"/>
                <a:cs typeface="Inter"/>
                <a:sym typeface="Inter"/>
              </a:defRPr>
            </a:lvl8pPr>
            <a:lvl9pPr lvl="8">
              <a:spcBef>
                <a:spcPts val="0"/>
              </a:spcBef>
              <a:spcAft>
                <a:spcPts val="0"/>
              </a:spcAft>
              <a:buSzPts val="2800"/>
              <a:buFont typeface="Inter"/>
              <a:buNone/>
              <a:defRPr b="1">
                <a:latin typeface="Inter"/>
                <a:ea typeface="Inter"/>
                <a:cs typeface="Inter"/>
                <a:sym typeface="Inter"/>
              </a:defRPr>
            </a:lvl9pPr>
          </a:lstStyle>
          <a:p>
            <a:endParaRPr/>
          </a:p>
        </p:txBody>
      </p:sp>
      <p:sp>
        <p:nvSpPr>
          <p:cNvPr id="196" name="Google Shape;196;p29"/>
          <p:cNvSpPr txBox="1">
            <a:spLocks noGrp="1"/>
          </p:cNvSpPr>
          <p:nvPr>
            <p:ph type="title" idx="2"/>
          </p:nvPr>
        </p:nvSpPr>
        <p:spPr>
          <a:xfrm>
            <a:off x="4780400" y="1040000"/>
            <a:ext cx="3523500" cy="3933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2"/>
              </a:buClr>
              <a:buSzPts val="1600"/>
              <a:buNone/>
              <a:defRPr sz="1600">
                <a:solidFill>
                  <a:schemeClr val="l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7" name="Google Shape;197;p29"/>
          <p:cNvSpPr txBox="1">
            <a:spLocks noGrp="1"/>
          </p:cNvSpPr>
          <p:nvPr>
            <p:ph type="body" idx="1"/>
          </p:nvPr>
        </p:nvSpPr>
        <p:spPr>
          <a:xfrm>
            <a:off x="4906875" y="1433300"/>
            <a:ext cx="3299700" cy="11100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Clr>
                <a:srgbClr val="000000"/>
              </a:buClr>
              <a:buSzPts val="1200"/>
              <a:buChar char="●"/>
              <a:defRPr sz="1200">
                <a:solidFill>
                  <a:srgbClr val="000000"/>
                </a:solidFill>
              </a:defRPr>
            </a:lvl1pPr>
            <a:lvl2pPr marL="914400" lvl="1" indent="-304800">
              <a:spcBef>
                <a:spcPts val="0"/>
              </a:spcBef>
              <a:spcAft>
                <a:spcPts val="0"/>
              </a:spcAft>
              <a:buClr>
                <a:srgbClr val="000000"/>
              </a:buClr>
              <a:buSzPts val="1200"/>
              <a:buChar char="○"/>
              <a:defRPr sz="1200">
                <a:solidFill>
                  <a:srgbClr val="000000"/>
                </a:solidFill>
              </a:defRPr>
            </a:lvl2pPr>
            <a:lvl3pPr marL="1371600" lvl="2" indent="-304800">
              <a:spcBef>
                <a:spcPts val="0"/>
              </a:spcBef>
              <a:spcAft>
                <a:spcPts val="0"/>
              </a:spcAft>
              <a:buClr>
                <a:srgbClr val="000000"/>
              </a:buClr>
              <a:buSzPts val="1200"/>
              <a:buChar char="■"/>
              <a:defRPr sz="1200">
                <a:solidFill>
                  <a:srgbClr val="000000"/>
                </a:solidFill>
              </a:defRPr>
            </a:lvl3pPr>
            <a:lvl4pPr marL="1828800" lvl="3" indent="-304800">
              <a:spcBef>
                <a:spcPts val="0"/>
              </a:spcBef>
              <a:spcAft>
                <a:spcPts val="0"/>
              </a:spcAft>
              <a:buClr>
                <a:srgbClr val="000000"/>
              </a:buClr>
              <a:buSzPts val="1200"/>
              <a:buChar char="●"/>
              <a:defRPr sz="1200">
                <a:solidFill>
                  <a:srgbClr val="000000"/>
                </a:solidFill>
              </a:defRPr>
            </a:lvl4pPr>
            <a:lvl5pPr marL="2286000" lvl="4" indent="-304800">
              <a:spcBef>
                <a:spcPts val="0"/>
              </a:spcBef>
              <a:spcAft>
                <a:spcPts val="0"/>
              </a:spcAft>
              <a:buClr>
                <a:srgbClr val="000000"/>
              </a:buClr>
              <a:buSzPts val="1200"/>
              <a:buChar char="○"/>
              <a:defRPr sz="1200">
                <a:solidFill>
                  <a:srgbClr val="000000"/>
                </a:solidFill>
              </a:defRPr>
            </a:lvl5pPr>
            <a:lvl6pPr marL="2743200" lvl="5" indent="-304800">
              <a:spcBef>
                <a:spcPts val="0"/>
              </a:spcBef>
              <a:spcAft>
                <a:spcPts val="0"/>
              </a:spcAft>
              <a:buClr>
                <a:srgbClr val="000000"/>
              </a:buClr>
              <a:buSzPts val="1200"/>
              <a:buChar char="■"/>
              <a:defRPr sz="1200">
                <a:solidFill>
                  <a:srgbClr val="000000"/>
                </a:solidFill>
              </a:defRPr>
            </a:lvl6pPr>
            <a:lvl7pPr marL="3200400" lvl="6" indent="-304800">
              <a:spcBef>
                <a:spcPts val="0"/>
              </a:spcBef>
              <a:spcAft>
                <a:spcPts val="0"/>
              </a:spcAft>
              <a:buClr>
                <a:srgbClr val="000000"/>
              </a:buClr>
              <a:buSzPts val="1200"/>
              <a:buChar char="●"/>
              <a:defRPr sz="1200">
                <a:solidFill>
                  <a:srgbClr val="000000"/>
                </a:solidFill>
              </a:defRPr>
            </a:lvl7pPr>
            <a:lvl8pPr marL="3657600" lvl="7" indent="-304800">
              <a:spcBef>
                <a:spcPts val="0"/>
              </a:spcBef>
              <a:spcAft>
                <a:spcPts val="0"/>
              </a:spcAft>
              <a:buClr>
                <a:srgbClr val="000000"/>
              </a:buClr>
              <a:buSzPts val="1200"/>
              <a:buChar char="○"/>
              <a:defRPr sz="1200">
                <a:solidFill>
                  <a:srgbClr val="000000"/>
                </a:solidFill>
              </a:defRPr>
            </a:lvl8pPr>
            <a:lvl9pPr marL="4114800" lvl="8" indent="-304800">
              <a:spcBef>
                <a:spcPts val="0"/>
              </a:spcBef>
              <a:spcAft>
                <a:spcPts val="0"/>
              </a:spcAft>
              <a:buClr>
                <a:srgbClr val="000000"/>
              </a:buClr>
              <a:buSzPts val="1200"/>
              <a:buChar char="■"/>
              <a:defRPr sz="1200">
                <a:solidFill>
                  <a:srgbClr val="000000"/>
                </a:solidFill>
              </a:defRPr>
            </a:lvl9pPr>
          </a:lstStyle>
          <a:p>
            <a:endParaRPr/>
          </a:p>
        </p:txBody>
      </p:sp>
      <p:sp>
        <p:nvSpPr>
          <p:cNvPr id="198" name="Google Shape;198;p29"/>
          <p:cNvSpPr txBox="1">
            <a:spLocks noGrp="1"/>
          </p:cNvSpPr>
          <p:nvPr>
            <p:ph type="title" idx="3"/>
          </p:nvPr>
        </p:nvSpPr>
        <p:spPr>
          <a:xfrm>
            <a:off x="833150" y="1040000"/>
            <a:ext cx="3397800" cy="3933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2"/>
              </a:buClr>
              <a:buSzPts val="1600"/>
              <a:buNone/>
              <a:defRPr sz="1600">
                <a:solidFill>
                  <a:schemeClr val="l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9" name="Google Shape;199;p29"/>
          <p:cNvSpPr txBox="1">
            <a:spLocks noGrp="1"/>
          </p:cNvSpPr>
          <p:nvPr>
            <p:ph type="body" idx="4"/>
          </p:nvPr>
        </p:nvSpPr>
        <p:spPr>
          <a:xfrm>
            <a:off x="931325" y="1433300"/>
            <a:ext cx="3299700" cy="11100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Clr>
                <a:srgbClr val="000000"/>
              </a:buClr>
              <a:buSzPts val="1200"/>
              <a:buChar char="●"/>
              <a:defRPr sz="1200">
                <a:solidFill>
                  <a:srgbClr val="000000"/>
                </a:solidFill>
              </a:defRPr>
            </a:lvl1pPr>
            <a:lvl2pPr marL="914400" lvl="1" indent="-304800">
              <a:spcBef>
                <a:spcPts val="0"/>
              </a:spcBef>
              <a:spcAft>
                <a:spcPts val="0"/>
              </a:spcAft>
              <a:buClr>
                <a:srgbClr val="000000"/>
              </a:buClr>
              <a:buSzPts val="1200"/>
              <a:buChar char="○"/>
              <a:defRPr sz="1200">
                <a:solidFill>
                  <a:srgbClr val="000000"/>
                </a:solidFill>
              </a:defRPr>
            </a:lvl2pPr>
            <a:lvl3pPr marL="1371600" lvl="2" indent="-304800">
              <a:spcBef>
                <a:spcPts val="0"/>
              </a:spcBef>
              <a:spcAft>
                <a:spcPts val="0"/>
              </a:spcAft>
              <a:buClr>
                <a:srgbClr val="000000"/>
              </a:buClr>
              <a:buSzPts val="1200"/>
              <a:buChar char="■"/>
              <a:defRPr sz="1200">
                <a:solidFill>
                  <a:srgbClr val="000000"/>
                </a:solidFill>
              </a:defRPr>
            </a:lvl3pPr>
            <a:lvl4pPr marL="1828800" lvl="3" indent="-304800">
              <a:spcBef>
                <a:spcPts val="0"/>
              </a:spcBef>
              <a:spcAft>
                <a:spcPts val="0"/>
              </a:spcAft>
              <a:buClr>
                <a:srgbClr val="000000"/>
              </a:buClr>
              <a:buSzPts val="1200"/>
              <a:buChar char="●"/>
              <a:defRPr sz="1200">
                <a:solidFill>
                  <a:srgbClr val="000000"/>
                </a:solidFill>
              </a:defRPr>
            </a:lvl4pPr>
            <a:lvl5pPr marL="2286000" lvl="4" indent="-304800">
              <a:spcBef>
                <a:spcPts val="0"/>
              </a:spcBef>
              <a:spcAft>
                <a:spcPts val="0"/>
              </a:spcAft>
              <a:buClr>
                <a:srgbClr val="000000"/>
              </a:buClr>
              <a:buSzPts val="1200"/>
              <a:buChar char="○"/>
              <a:defRPr sz="1200">
                <a:solidFill>
                  <a:srgbClr val="000000"/>
                </a:solidFill>
              </a:defRPr>
            </a:lvl5pPr>
            <a:lvl6pPr marL="2743200" lvl="5" indent="-304800">
              <a:spcBef>
                <a:spcPts val="0"/>
              </a:spcBef>
              <a:spcAft>
                <a:spcPts val="0"/>
              </a:spcAft>
              <a:buClr>
                <a:srgbClr val="000000"/>
              </a:buClr>
              <a:buSzPts val="1200"/>
              <a:buChar char="■"/>
              <a:defRPr sz="1200">
                <a:solidFill>
                  <a:srgbClr val="000000"/>
                </a:solidFill>
              </a:defRPr>
            </a:lvl6pPr>
            <a:lvl7pPr marL="3200400" lvl="6" indent="-304800">
              <a:spcBef>
                <a:spcPts val="0"/>
              </a:spcBef>
              <a:spcAft>
                <a:spcPts val="0"/>
              </a:spcAft>
              <a:buClr>
                <a:srgbClr val="000000"/>
              </a:buClr>
              <a:buSzPts val="1200"/>
              <a:buChar char="●"/>
              <a:defRPr sz="1200">
                <a:solidFill>
                  <a:srgbClr val="000000"/>
                </a:solidFill>
              </a:defRPr>
            </a:lvl7pPr>
            <a:lvl8pPr marL="3657600" lvl="7" indent="-304800">
              <a:spcBef>
                <a:spcPts val="0"/>
              </a:spcBef>
              <a:spcAft>
                <a:spcPts val="0"/>
              </a:spcAft>
              <a:buClr>
                <a:srgbClr val="000000"/>
              </a:buClr>
              <a:buSzPts val="1200"/>
              <a:buChar char="○"/>
              <a:defRPr sz="1200">
                <a:solidFill>
                  <a:srgbClr val="000000"/>
                </a:solidFill>
              </a:defRPr>
            </a:lvl8pPr>
            <a:lvl9pPr marL="4114800" lvl="8" indent="-304800">
              <a:spcBef>
                <a:spcPts val="0"/>
              </a:spcBef>
              <a:spcAft>
                <a:spcPts val="0"/>
              </a:spcAft>
              <a:buClr>
                <a:srgbClr val="000000"/>
              </a:buClr>
              <a:buSzPts val="1200"/>
              <a:buChar char="■"/>
              <a:defRPr sz="1200">
                <a:solidFill>
                  <a:srgbClr val="000000"/>
                </a:solidFill>
              </a:defRPr>
            </a:lvl9pPr>
          </a:lstStyle>
          <a:p>
            <a:endParaRPr/>
          </a:p>
        </p:txBody>
      </p:sp>
      <p:sp>
        <p:nvSpPr>
          <p:cNvPr id="200" name="Google Shape;200;p29"/>
          <p:cNvSpPr txBox="1">
            <a:spLocks noGrp="1"/>
          </p:cNvSpPr>
          <p:nvPr>
            <p:ph type="title" idx="5"/>
          </p:nvPr>
        </p:nvSpPr>
        <p:spPr>
          <a:xfrm>
            <a:off x="772948" y="2738553"/>
            <a:ext cx="3523500" cy="3933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2"/>
              </a:buClr>
              <a:buSzPts val="1600"/>
              <a:buNone/>
              <a:defRPr sz="1600">
                <a:solidFill>
                  <a:schemeClr val="l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1" name="Google Shape;201;p29"/>
          <p:cNvSpPr txBox="1">
            <a:spLocks noGrp="1"/>
          </p:cNvSpPr>
          <p:nvPr>
            <p:ph type="body" idx="6"/>
          </p:nvPr>
        </p:nvSpPr>
        <p:spPr>
          <a:xfrm>
            <a:off x="855250" y="3131850"/>
            <a:ext cx="3397800" cy="11100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Clr>
                <a:srgbClr val="000000"/>
              </a:buClr>
              <a:buSzPts val="1200"/>
              <a:buChar char="●"/>
              <a:defRPr sz="1200">
                <a:solidFill>
                  <a:srgbClr val="000000"/>
                </a:solidFill>
              </a:defRPr>
            </a:lvl1pPr>
            <a:lvl2pPr marL="914400" lvl="1" indent="-304800">
              <a:spcBef>
                <a:spcPts val="0"/>
              </a:spcBef>
              <a:spcAft>
                <a:spcPts val="0"/>
              </a:spcAft>
              <a:buClr>
                <a:srgbClr val="000000"/>
              </a:buClr>
              <a:buSzPts val="1200"/>
              <a:buChar char="○"/>
              <a:defRPr sz="1200">
                <a:solidFill>
                  <a:srgbClr val="000000"/>
                </a:solidFill>
              </a:defRPr>
            </a:lvl2pPr>
            <a:lvl3pPr marL="1371600" lvl="2" indent="-304800">
              <a:spcBef>
                <a:spcPts val="0"/>
              </a:spcBef>
              <a:spcAft>
                <a:spcPts val="0"/>
              </a:spcAft>
              <a:buClr>
                <a:srgbClr val="000000"/>
              </a:buClr>
              <a:buSzPts val="1200"/>
              <a:buChar char="■"/>
              <a:defRPr sz="1200">
                <a:solidFill>
                  <a:srgbClr val="000000"/>
                </a:solidFill>
              </a:defRPr>
            </a:lvl3pPr>
            <a:lvl4pPr marL="1828800" lvl="3" indent="-304800">
              <a:spcBef>
                <a:spcPts val="0"/>
              </a:spcBef>
              <a:spcAft>
                <a:spcPts val="0"/>
              </a:spcAft>
              <a:buClr>
                <a:srgbClr val="000000"/>
              </a:buClr>
              <a:buSzPts val="1200"/>
              <a:buChar char="●"/>
              <a:defRPr sz="1200">
                <a:solidFill>
                  <a:srgbClr val="000000"/>
                </a:solidFill>
              </a:defRPr>
            </a:lvl4pPr>
            <a:lvl5pPr marL="2286000" lvl="4" indent="-304800">
              <a:spcBef>
                <a:spcPts val="0"/>
              </a:spcBef>
              <a:spcAft>
                <a:spcPts val="0"/>
              </a:spcAft>
              <a:buClr>
                <a:srgbClr val="000000"/>
              </a:buClr>
              <a:buSzPts val="1200"/>
              <a:buChar char="○"/>
              <a:defRPr sz="1200">
                <a:solidFill>
                  <a:srgbClr val="000000"/>
                </a:solidFill>
              </a:defRPr>
            </a:lvl5pPr>
            <a:lvl6pPr marL="2743200" lvl="5" indent="-304800">
              <a:spcBef>
                <a:spcPts val="0"/>
              </a:spcBef>
              <a:spcAft>
                <a:spcPts val="0"/>
              </a:spcAft>
              <a:buClr>
                <a:srgbClr val="000000"/>
              </a:buClr>
              <a:buSzPts val="1200"/>
              <a:buChar char="■"/>
              <a:defRPr sz="1200">
                <a:solidFill>
                  <a:srgbClr val="000000"/>
                </a:solidFill>
              </a:defRPr>
            </a:lvl6pPr>
            <a:lvl7pPr marL="3200400" lvl="6" indent="-304800">
              <a:spcBef>
                <a:spcPts val="0"/>
              </a:spcBef>
              <a:spcAft>
                <a:spcPts val="0"/>
              </a:spcAft>
              <a:buClr>
                <a:srgbClr val="000000"/>
              </a:buClr>
              <a:buSzPts val="1200"/>
              <a:buChar char="●"/>
              <a:defRPr sz="1200">
                <a:solidFill>
                  <a:srgbClr val="000000"/>
                </a:solidFill>
              </a:defRPr>
            </a:lvl7pPr>
            <a:lvl8pPr marL="3657600" lvl="7" indent="-304800">
              <a:spcBef>
                <a:spcPts val="0"/>
              </a:spcBef>
              <a:spcAft>
                <a:spcPts val="0"/>
              </a:spcAft>
              <a:buClr>
                <a:srgbClr val="000000"/>
              </a:buClr>
              <a:buSzPts val="1200"/>
              <a:buChar char="○"/>
              <a:defRPr sz="1200">
                <a:solidFill>
                  <a:srgbClr val="000000"/>
                </a:solidFill>
              </a:defRPr>
            </a:lvl8pPr>
            <a:lvl9pPr marL="4114800" lvl="8" indent="-304800">
              <a:spcBef>
                <a:spcPts val="0"/>
              </a:spcBef>
              <a:spcAft>
                <a:spcPts val="0"/>
              </a:spcAft>
              <a:buClr>
                <a:srgbClr val="000000"/>
              </a:buClr>
              <a:buSzPts val="1200"/>
              <a:buChar char="■"/>
              <a:defRPr sz="1200">
                <a:solidFill>
                  <a:srgbClr val="000000"/>
                </a:solidFill>
              </a:defRPr>
            </a:lvl9pPr>
          </a:lstStyle>
          <a:p>
            <a:endParaRPr/>
          </a:p>
        </p:txBody>
      </p:sp>
      <p:sp>
        <p:nvSpPr>
          <p:cNvPr id="202" name="Google Shape;202;p29"/>
          <p:cNvSpPr txBox="1">
            <a:spLocks noGrp="1"/>
          </p:cNvSpPr>
          <p:nvPr>
            <p:ph type="title" idx="7"/>
          </p:nvPr>
        </p:nvSpPr>
        <p:spPr>
          <a:xfrm>
            <a:off x="4780400" y="2738550"/>
            <a:ext cx="3629400" cy="3933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2"/>
              </a:buClr>
              <a:buSzPts val="1600"/>
              <a:buNone/>
              <a:defRPr sz="1600">
                <a:solidFill>
                  <a:schemeClr val="l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3" name="Google Shape;203;p29"/>
          <p:cNvSpPr txBox="1">
            <a:spLocks noGrp="1"/>
          </p:cNvSpPr>
          <p:nvPr>
            <p:ph type="body" idx="8"/>
          </p:nvPr>
        </p:nvSpPr>
        <p:spPr>
          <a:xfrm>
            <a:off x="4872000" y="3131850"/>
            <a:ext cx="3299700" cy="1160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Clr>
                <a:srgbClr val="000000"/>
              </a:buClr>
              <a:buSzPts val="1200"/>
              <a:buChar char="●"/>
              <a:defRPr sz="1200">
                <a:solidFill>
                  <a:srgbClr val="000000"/>
                </a:solidFill>
              </a:defRPr>
            </a:lvl1pPr>
            <a:lvl2pPr marL="914400" lvl="1" indent="-304800">
              <a:spcBef>
                <a:spcPts val="0"/>
              </a:spcBef>
              <a:spcAft>
                <a:spcPts val="0"/>
              </a:spcAft>
              <a:buClr>
                <a:srgbClr val="000000"/>
              </a:buClr>
              <a:buSzPts val="1200"/>
              <a:buChar char="○"/>
              <a:defRPr sz="1200">
                <a:solidFill>
                  <a:srgbClr val="000000"/>
                </a:solidFill>
              </a:defRPr>
            </a:lvl2pPr>
            <a:lvl3pPr marL="1371600" lvl="2" indent="-304800">
              <a:spcBef>
                <a:spcPts val="0"/>
              </a:spcBef>
              <a:spcAft>
                <a:spcPts val="0"/>
              </a:spcAft>
              <a:buClr>
                <a:srgbClr val="000000"/>
              </a:buClr>
              <a:buSzPts val="1200"/>
              <a:buChar char="■"/>
              <a:defRPr sz="1200">
                <a:solidFill>
                  <a:srgbClr val="000000"/>
                </a:solidFill>
              </a:defRPr>
            </a:lvl3pPr>
            <a:lvl4pPr marL="1828800" lvl="3" indent="-304800">
              <a:spcBef>
                <a:spcPts val="0"/>
              </a:spcBef>
              <a:spcAft>
                <a:spcPts val="0"/>
              </a:spcAft>
              <a:buClr>
                <a:srgbClr val="000000"/>
              </a:buClr>
              <a:buSzPts val="1200"/>
              <a:buChar char="●"/>
              <a:defRPr sz="1200">
                <a:solidFill>
                  <a:srgbClr val="000000"/>
                </a:solidFill>
              </a:defRPr>
            </a:lvl4pPr>
            <a:lvl5pPr marL="2286000" lvl="4" indent="-304800">
              <a:spcBef>
                <a:spcPts val="0"/>
              </a:spcBef>
              <a:spcAft>
                <a:spcPts val="0"/>
              </a:spcAft>
              <a:buClr>
                <a:srgbClr val="000000"/>
              </a:buClr>
              <a:buSzPts val="1200"/>
              <a:buChar char="○"/>
              <a:defRPr sz="1200">
                <a:solidFill>
                  <a:srgbClr val="000000"/>
                </a:solidFill>
              </a:defRPr>
            </a:lvl5pPr>
            <a:lvl6pPr marL="2743200" lvl="5" indent="-304800">
              <a:spcBef>
                <a:spcPts val="0"/>
              </a:spcBef>
              <a:spcAft>
                <a:spcPts val="0"/>
              </a:spcAft>
              <a:buClr>
                <a:srgbClr val="000000"/>
              </a:buClr>
              <a:buSzPts val="1200"/>
              <a:buChar char="■"/>
              <a:defRPr sz="1200">
                <a:solidFill>
                  <a:srgbClr val="000000"/>
                </a:solidFill>
              </a:defRPr>
            </a:lvl6pPr>
            <a:lvl7pPr marL="3200400" lvl="6" indent="-304800">
              <a:spcBef>
                <a:spcPts val="0"/>
              </a:spcBef>
              <a:spcAft>
                <a:spcPts val="0"/>
              </a:spcAft>
              <a:buClr>
                <a:srgbClr val="000000"/>
              </a:buClr>
              <a:buSzPts val="1200"/>
              <a:buChar char="●"/>
              <a:defRPr sz="1200">
                <a:solidFill>
                  <a:srgbClr val="000000"/>
                </a:solidFill>
              </a:defRPr>
            </a:lvl7pPr>
            <a:lvl8pPr marL="3657600" lvl="7" indent="-304800">
              <a:spcBef>
                <a:spcPts val="0"/>
              </a:spcBef>
              <a:spcAft>
                <a:spcPts val="0"/>
              </a:spcAft>
              <a:buClr>
                <a:srgbClr val="000000"/>
              </a:buClr>
              <a:buSzPts val="1200"/>
              <a:buChar char="○"/>
              <a:defRPr sz="1200">
                <a:solidFill>
                  <a:srgbClr val="000000"/>
                </a:solidFill>
              </a:defRPr>
            </a:lvl8pPr>
            <a:lvl9pPr marL="4114800" lvl="8" indent="-304800">
              <a:spcBef>
                <a:spcPts val="0"/>
              </a:spcBef>
              <a:spcAft>
                <a:spcPts val="0"/>
              </a:spcAft>
              <a:buClr>
                <a:srgbClr val="000000"/>
              </a:buClr>
              <a:buSzPts val="1200"/>
              <a:buChar char="■"/>
              <a:defRPr sz="1200">
                <a:solidFill>
                  <a:srgbClr val="000000"/>
                </a:solidFill>
              </a:defRPr>
            </a:lvl9pPr>
          </a:lstStyle>
          <a:p>
            <a:endParaRPr/>
          </a:p>
        </p:txBody>
      </p:sp>
      <p:pic>
        <p:nvPicPr>
          <p:cNvPr id="204" name="Google Shape;204;p29" title="Crossref-ColourIcon.png"/>
          <p:cNvPicPr preferRelativeResize="0"/>
          <p:nvPr/>
        </p:nvPicPr>
        <p:blipFill>
          <a:blip r:embed="rId2">
            <a:alphaModFix/>
          </a:blip>
          <a:stretch>
            <a:fillRect/>
          </a:stretch>
        </p:blipFill>
        <p:spPr>
          <a:xfrm>
            <a:off x="8384476" y="4292131"/>
            <a:ext cx="354626" cy="515882"/>
          </a:xfrm>
          <a:prstGeom prst="rect">
            <a:avLst/>
          </a:prstGeom>
          <a:noFill/>
          <a:ln>
            <a:noFill/>
          </a:ln>
        </p:spPr>
      </p:pic>
      <p:sp>
        <p:nvSpPr>
          <p:cNvPr id="205" name="Google Shape;205;p29"/>
          <p:cNvSpPr/>
          <p:nvPr/>
        </p:nvSpPr>
        <p:spPr>
          <a:xfrm>
            <a:off x="4554775" y="974874"/>
            <a:ext cx="73200" cy="1637700"/>
          </a:xfrm>
          <a:prstGeom prst="rect">
            <a:avLst/>
          </a:prstGeom>
          <a:solidFill>
            <a:srgbClr val="3EB1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9"/>
          <p:cNvSpPr/>
          <p:nvPr/>
        </p:nvSpPr>
        <p:spPr>
          <a:xfrm>
            <a:off x="560150" y="2738549"/>
            <a:ext cx="73200" cy="1637700"/>
          </a:xfrm>
          <a:prstGeom prst="rect">
            <a:avLst/>
          </a:prstGeom>
          <a:solidFill>
            <a:srgbClr val="3EB1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9"/>
          <p:cNvSpPr/>
          <p:nvPr/>
        </p:nvSpPr>
        <p:spPr>
          <a:xfrm>
            <a:off x="572550" y="974874"/>
            <a:ext cx="73200" cy="1637700"/>
          </a:xfrm>
          <a:prstGeom prst="rect">
            <a:avLst/>
          </a:prstGeom>
          <a:solidFill>
            <a:srgbClr val="3EB1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3 - content - quote">
  <p:cSld name="TITLE_AND_BODY_2_1_1_1_1">
    <p:spTree>
      <p:nvGrpSpPr>
        <p:cNvPr id="1" name="Shape 208"/>
        <p:cNvGrpSpPr/>
        <p:nvPr/>
      </p:nvGrpSpPr>
      <p:grpSpPr>
        <a:xfrm>
          <a:off x="0" y="0"/>
          <a:ext cx="0" cy="0"/>
          <a:chOff x="0" y="0"/>
          <a:chExt cx="0" cy="0"/>
        </a:xfrm>
      </p:grpSpPr>
      <p:pic>
        <p:nvPicPr>
          <p:cNvPr id="209" name="Google Shape;209;p30" title="Quote Mark-1.png"/>
          <p:cNvPicPr preferRelativeResize="0"/>
          <p:nvPr/>
        </p:nvPicPr>
        <p:blipFill>
          <a:blip r:embed="rId2">
            <a:alphaModFix/>
          </a:blip>
          <a:stretch>
            <a:fillRect/>
          </a:stretch>
        </p:blipFill>
        <p:spPr>
          <a:xfrm rot="10800000">
            <a:off x="698800" y="1104612"/>
            <a:ext cx="682325" cy="505575"/>
          </a:xfrm>
          <a:prstGeom prst="rect">
            <a:avLst/>
          </a:prstGeom>
          <a:noFill/>
          <a:ln>
            <a:noFill/>
          </a:ln>
        </p:spPr>
      </p:pic>
      <p:pic>
        <p:nvPicPr>
          <p:cNvPr id="210" name="Google Shape;210;p30" title="Quote Mark-1.png"/>
          <p:cNvPicPr preferRelativeResize="0"/>
          <p:nvPr/>
        </p:nvPicPr>
        <p:blipFill>
          <a:blip r:embed="rId2">
            <a:alphaModFix/>
          </a:blip>
          <a:stretch>
            <a:fillRect/>
          </a:stretch>
        </p:blipFill>
        <p:spPr>
          <a:xfrm>
            <a:off x="7765863" y="2580824"/>
            <a:ext cx="682325" cy="505575"/>
          </a:xfrm>
          <a:prstGeom prst="rect">
            <a:avLst/>
          </a:prstGeom>
          <a:noFill/>
          <a:ln>
            <a:noFill/>
          </a:ln>
        </p:spPr>
      </p:pic>
      <p:sp>
        <p:nvSpPr>
          <p:cNvPr id="211" name="Google Shape;211;p30"/>
          <p:cNvSpPr txBox="1">
            <a:spLocks noGrp="1"/>
          </p:cNvSpPr>
          <p:nvPr>
            <p:ph type="title"/>
          </p:nvPr>
        </p:nvSpPr>
        <p:spPr>
          <a:xfrm>
            <a:off x="1528500" y="1104600"/>
            <a:ext cx="6087000" cy="1981800"/>
          </a:xfrm>
          <a:prstGeom prst="rect">
            <a:avLst/>
          </a:prstGeom>
          <a:noFill/>
        </p:spPr>
        <p:txBody>
          <a:bodyPr spcFirstLastPara="1" wrap="square" lIns="91425" tIns="91425" rIns="91425" bIns="91425" anchor="ctr" anchorCtr="0">
            <a:normAutofit/>
          </a:bodyPr>
          <a:lstStyle>
            <a:lvl1pPr lvl="0">
              <a:spcBef>
                <a:spcPts val="0"/>
              </a:spcBef>
              <a:spcAft>
                <a:spcPts val="0"/>
              </a:spcAft>
              <a:buSzPts val="3200"/>
              <a:buFont typeface="Inter Medium"/>
              <a:buNone/>
              <a:defRPr sz="3200">
                <a:latin typeface="Inter Medium"/>
                <a:ea typeface="Inter Medium"/>
                <a:cs typeface="Inter Medium"/>
                <a:sym typeface="Inter Medium"/>
              </a:defRPr>
            </a:lvl1pPr>
            <a:lvl2pPr lvl="1">
              <a:spcBef>
                <a:spcPts val="0"/>
              </a:spcBef>
              <a:spcAft>
                <a:spcPts val="0"/>
              </a:spcAft>
              <a:buSzPts val="3200"/>
              <a:buFont typeface="Inter Medium"/>
              <a:buNone/>
              <a:defRPr sz="3200">
                <a:latin typeface="Inter Medium"/>
                <a:ea typeface="Inter Medium"/>
                <a:cs typeface="Inter Medium"/>
                <a:sym typeface="Inter Medium"/>
              </a:defRPr>
            </a:lvl2pPr>
            <a:lvl3pPr lvl="2">
              <a:spcBef>
                <a:spcPts val="0"/>
              </a:spcBef>
              <a:spcAft>
                <a:spcPts val="0"/>
              </a:spcAft>
              <a:buSzPts val="3200"/>
              <a:buFont typeface="Inter Medium"/>
              <a:buNone/>
              <a:defRPr sz="3200">
                <a:latin typeface="Inter Medium"/>
                <a:ea typeface="Inter Medium"/>
                <a:cs typeface="Inter Medium"/>
                <a:sym typeface="Inter Medium"/>
              </a:defRPr>
            </a:lvl3pPr>
            <a:lvl4pPr lvl="3">
              <a:spcBef>
                <a:spcPts val="0"/>
              </a:spcBef>
              <a:spcAft>
                <a:spcPts val="0"/>
              </a:spcAft>
              <a:buSzPts val="3200"/>
              <a:buFont typeface="Inter Medium"/>
              <a:buNone/>
              <a:defRPr sz="3200">
                <a:latin typeface="Inter Medium"/>
                <a:ea typeface="Inter Medium"/>
                <a:cs typeface="Inter Medium"/>
                <a:sym typeface="Inter Medium"/>
              </a:defRPr>
            </a:lvl4pPr>
            <a:lvl5pPr lvl="4">
              <a:spcBef>
                <a:spcPts val="0"/>
              </a:spcBef>
              <a:spcAft>
                <a:spcPts val="0"/>
              </a:spcAft>
              <a:buSzPts val="3200"/>
              <a:buFont typeface="Inter Medium"/>
              <a:buNone/>
              <a:defRPr sz="3200">
                <a:latin typeface="Inter Medium"/>
                <a:ea typeface="Inter Medium"/>
                <a:cs typeface="Inter Medium"/>
                <a:sym typeface="Inter Medium"/>
              </a:defRPr>
            </a:lvl5pPr>
            <a:lvl6pPr lvl="5">
              <a:spcBef>
                <a:spcPts val="0"/>
              </a:spcBef>
              <a:spcAft>
                <a:spcPts val="0"/>
              </a:spcAft>
              <a:buSzPts val="3200"/>
              <a:buFont typeface="Inter Medium"/>
              <a:buNone/>
              <a:defRPr sz="3200">
                <a:latin typeface="Inter Medium"/>
                <a:ea typeface="Inter Medium"/>
                <a:cs typeface="Inter Medium"/>
                <a:sym typeface="Inter Medium"/>
              </a:defRPr>
            </a:lvl6pPr>
            <a:lvl7pPr lvl="6">
              <a:spcBef>
                <a:spcPts val="0"/>
              </a:spcBef>
              <a:spcAft>
                <a:spcPts val="0"/>
              </a:spcAft>
              <a:buSzPts val="3200"/>
              <a:buFont typeface="Inter Medium"/>
              <a:buNone/>
              <a:defRPr sz="3200">
                <a:latin typeface="Inter Medium"/>
                <a:ea typeface="Inter Medium"/>
                <a:cs typeface="Inter Medium"/>
                <a:sym typeface="Inter Medium"/>
              </a:defRPr>
            </a:lvl7pPr>
            <a:lvl8pPr lvl="7">
              <a:spcBef>
                <a:spcPts val="0"/>
              </a:spcBef>
              <a:spcAft>
                <a:spcPts val="0"/>
              </a:spcAft>
              <a:buSzPts val="3200"/>
              <a:buFont typeface="Inter Medium"/>
              <a:buNone/>
              <a:defRPr sz="3200">
                <a:latin typeface="Inter Medium"/>
                <a:ea typeface="Inter Medium"/>
                <a:cs typeface="Inter Medium"/>
                <a:sym typeface="Inter Medium"/>
              </a:defRPr>
            </a:lvl8pPr>
            <a:lvl9pPr lvl="8">
              <a:spcBef>
                <a:spcPts val="0"/>
              </a:spcBef>
              <a:spcAft>
                <a:spcPts val="0"/>
              </a:spcAft>
              <a:buSzPts val="3200"/>
              <a:buFont typeface="Inter Medium"/>
              <a:buNone/>
              <a:defRPr sz="3200">
                <a:latin typeface="Inter Medium"/>
                <a:ea typeface="Inter Medium"/>
                <a:cs typeface="Inter Medium"/>
                <a:sym typeface="Inter Medium"/>
              </a:defRPr>
            </a:lvl9pPr>
          </a:lstStyle>
          <a:p>
            <a:endParaRPr/>
          </a:p>
        </p:txBody>
      </p:sp>
      <p:sp>
        <p:nvSpPr>
          <p:cNvPr id="212" name="Google Shape;212;p30"/>
          <p:cNvSpPr txBox="1">
            <a:spLocks noGrp="1"/>
          </p:cNvSpPr>
          <p:nvPr>
            <p:ph type="subTitle" idx="1"/>
          </p:nvPr>
        </p:nvSpPr>
        <p:spPr>
          <a:xfrm>
            <a:off x="3636775" y="3702631"/>
            <a:ext cx="4811400" cy="702600"/>
          </a:xfrm>
          <a:prstGeom prst="rect">
            <a:avLst/>
          </a:prstGeom>
        </p:spPr>
        <p:txBody>
          <a:bodyPr spcFirstLastPara="1" wrap="square" lIns="91425" tIns="91425" rIns="91425" bIns="91425" anchor="t" anchorCtr="0">
            <a:normAutofit/>
          </a:bodyPr>
          <a:lstStyle>
            <a:lvl1pPr lvl="0" algn="r">
              <a:spcBef>
                <a:spcPts val="0"/>
              </a:spcBef>
              <a:spcAft>
                <a:spcPts val="0"/>
              </a:spcAft>
              <a:buSzPts val="1400"/>
              <a:buNone/>
              <a:defRPr sz="1400" i="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 - title - dark blue">
  <p:cSld name="BLANK_1_1_1_1_1_1">
    <p:spTree>
      <p:nvGrpSpPr>
        <p:cNvPr id="1" name="Shape 213"/>
        <p:cNvGrpSpPr/>
        <p:nvPr/>
      </p:nvGrpSpPr>
      <p:grpSpPr>
        <a:xfrm>
          <a:off x="0" y="0"/>
          <a:ext cx="0" cy="0"/>
          <a:chOff x="0" y="0"/>
          <a:chExt cx="0" cy="0"/>
        </a:xfrm>
      </p:grpSpPr>
      <p:pic>
        <p:nvPicPr>
          <p:cNvPr id="214" name="Google Shape;214;p31" title="bamboo-rattan-spiral-ceiling-unknown_4000x2670.jpg"/>
          <p:cNvPicPr preferRelativeResize="0"/>
          <p:nvPr/>
        </p:nvPicPr>
        <p:blipFill rotWithShape="1">
          <a:blip r:embed="rId2">
            <a:alphaModFix/>
          </a:blip>
          <a:srcRect t="22086" b="22086"/>
          <a:stretch/>
        </p:blipFill>
        <p:spPr>
          <a:xfrm rot="10800000">
            <a:off x="0" y="0"/>
            <a:ext cx="9144000" cy="3407400"/>
          </a:xfrm>
          <a:prstGeom prst="rtTriangle">
            <a:avLst/>
          </a:prstGeom>
          <a:noFill/>
          <a:ln>
            <a:noFill/>
          </a:ln>
        </p:spPr>
      </p:pic>
      <p:sp>
        <p:nvSpPr>
          <p:cNvPr id="215" name="Google Shape;215;p31"/>
          <p:cNvSpPr txBox="1">
            <a:spLocks noGrp="1"/>
          </p:cNvSpPr>
          <p:nvPr>
            <p:ph type="title"/>
          </p:nvPr>
        </p:nvSpPr>
        <p:spPr>
          <a:xfrm>
            <a:off x="378700" y="1975575"/>
            <a:ext cx="4915500" cy="1044300"/>
          </a:xfrm>
          <a:prstGeom prst="rect">
            <a:avLst/>
          </a:prstGeom>
        </p:spPr>
        <p:txBody>
          <a:bodyPr spcFirstLastPara="1" wrap="square" lIns="91425" tIns="91425" rIns="91425" bIns="91425" anchor="b"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6" name="Google Shape;216;p31"/>
          <p:cNvSpPr txBox="1">
            <a:spLocks noGrp="1"/>
          </p:cNvSpPr>
          <p:nvPr>
            <p:ph type="subTitle" idx="1"/>
          </p:nvPr>
        </p:nvSpPr>
        <p:spPr>
          <a:xfrm>
            <a:off x="378700" y="3019750"/>
            <a:ext cx="7000200" cy="616200"/>
          </a:xfrm>
          <a:prstGeom prst="rect">
            <a:avLst/>
          </a:prstGeom>
        </p:spPr>
        <p:txBody>
          <a:bodyPr spcFirstLastPara="1" wrap="square" lIns="91425" tIns="91425" rIns="91425" bIns="91425" anchor="t" anchorCtr="0">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7" name="Google Shape;217;p31"/>
          <p:cNvSpPr/>
          <p:nvPr/>
        </p:nvSpPr>
        <p:spPr>
          <a:xfrm>
            <a:off x="6314375" y="0"/>
            <a:ext cx="2829525" cy="5152800"/>
          </a:xfrm>
          <a:custGeom>
            <a:avLst/>
            <a:gdLst/>
            <a:ahLst/>
            <a:cxnLst/>
            <a:rect l="l" t="t" r="r" b="b"/>
            <a:pathLst>
              <a:path w="113181" h="206112" extrusionOk="0">
                <a:moveTo>
                  <a:pt x="113181" y="205745"/>
                </a:moveTo>
                <a:lnTo>
                  <a:pt x="0" y="206112"/>
                </a:lnTo>
                <a:lnTo>
                  <a:pt x="113181" y="0"/>
                </a:lnTo>
                <a:close/>
              </a:path>
            </a:pathLst>
          </a:custGeom>
          <a:solidFill>
            <a:srgbClr val="005F83">
              <a:alpha val="75000"/>
            </a:srgbClr>
          </a:solidFill>
          <a:ln>
            <a:noFill/>
          </a:ln>
        </p:spPr>
        <p:txBody>
          <a:bodyPr/>
          <a:lstStyle/>
          <a:p>
            <a:endParaRPr lang="en-GB"/>
          </a:p>
        </p:txBody>
      </p:sp>
      <p:pic>
        <p:nvPicPr>
          <p:cNvPr id="218" name="Google Shape;218;p31" title="Crossref_Logo_Stacked_SingleColor_Logo_inverted.png"/>
          <p:cNvPicPr preferRelativeResize="0"/>
          <p:nvPr/>
        </p:nvPicPr>
        <p:blipFill>
          <a:blip r:embed="rId3">
            <a:alphaModFix/>
          </a:blip>
          <a:stretch>
            <a:fillRect/>
          </a:stretch>
        </p:blipFill>
        <p:spPr>
          <a:xfrm>
            <a:off x="7378903" y="3750433"/>
            <a:ext cx="1296602" cy="838366"/>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 - title - dark grey">
  <p:cSld name="BLANK_1_1_1_1_1_1_2">
    <p:spTree>
      <p:nvGrpSpPr>
        <p:cNvPr id="1" name="Shape 219"/>
        <p:cNvGrpSpPr/>
        <p:nvPr/>
      </p:nvGrpSpPr>
      <p:grpSpPr>
        <a:xfrm>
          <a:off x="0" y="0"/>
          <a:ext cx="0" cy="0"/>
          <a:chOff x="0" y="0"/>
          <a:chExt cx="0" cy="0"/>
        </a:xfrm>
      </p:grpSpPr>
      <p:pic>
        <p:nvPicPr>
          <p:cNvPr id="220" name="Google Shape;220;p32" title="shweshwe-red-sunburst-south-africa_4000x3000.png"/>
          <p:cNvPicPr preferRelativeResize="0"/>
          <p:nvPr/>
        </p:nvPicPr>
        <p:blipFill rotWithShape="1">
          <a:blip r:embed="rId2">
            <a:alphaModFix/>
          </a:blip>
          <a:srcRect t="44055" b="6260"/>
          <a:stretch/>
        </p:blipFill>
        <p:spPr>
          <a:xfrm rot="10800000">
            <a:off x="0" y="0"/>
            <a:ext cx="9144000" cy="3407400"/>
          </a:xfrm>
          <a:prstGeom prst="rtTriangle">
            <a:avLst/>
          </a:prstGeom>
          <a:noFill/>
          <a:ln>
            <a:noFill/>
          </a:ln>
        </p:spPr>
      </p:pic>
      <p:sp>
        <p:nvSpPr>
          <p:cNvPr id="221" name="Google Shape;221;p32"/>
          <p:cNvSpPr txBox="1">
            <a:spLocks noGrp="1"/>
          </p:cNvSpPr>
          <p:nvPr>
            <p:ph type="title"/>
          </p:nvPr>
        </p:nvSpPr>
        <p:spPr>
          <a:xfrm>
            <a:off x="378700" y="1975575"/>
            <a:ext cx="4915500" cy="1044300"/>
          </a:xfrm>
          <a:prstGeom prst="rect">
            <a:avLst/>
          </a:prstGeom>
        </p:spPr>
        <p:txBody>
          <a:bodyPr spcFirstLastPara="1" wrap="square" lIns="91425" tIns="91425" rIns="91425" bIns="91425" anchor="b"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2" name="Google Shape;222;p32"/>
          <p:cNvSpPr txBox="1">
            <a:spLocks noGrp="1"/>
          </p:cNvSpPr>
          <p:nvPr>
            <p:ph type="subTitle" idx="1"/>
          </p:nvPr>
        </p:nvSpPr>
        <p:spPr>
          <a:xfrm>
            <a:off x="378700" y="3019750"/>
            <a:ext cx="7000200" cy="616200"/>
          </a:xfrm>
          <a:prstGeom prst="rect">
            <a:avLst/>
          </a:prstGeom>
        </p:spPr>
        <p:txBody>
          <a:bodyPr spcFirstLastPara="1" wrap="square" lIns="91425" tIns="91425" rIns="91425" bIns="91425" anchor="t" anchorCtr="0">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3" name="Google Shape;223;p32"/>
          <p:cNvSpPr/>
          <p:nvPr/>
        </p:nvSpPr>
        <p:spPr>
          <a:xfrm>
            <a:off x="6314375" y="0"/>
            <a:ext cx="2829525" cy="5152800"/>
          </a:xfrm>
          <a:custGeom>
            <a:avLst/>
            <a:gdLst/>
            <a:ahLst/>
            <a:cxnLst/>
            <a:rect l="l" t="t" r="r" b="b"/>
            <a:pathLst>
              <a:path w="113181" h="206112" extrusionOk="0">
                <a:moveTo>
                  <a:pt x="113181" y="205745"/>
                </a:moveTo>
                <a:lnTo>
                  <a:pt x="0" y="206112"/>
                </a:lnTo>
                <a:lnTo>
                  <a:pt x="113181" y="0"/>
                </a:lnTo>
                <a:close/>
              </a:path>
            </a:pathLst>
          </a:custGeom>
          <a:solidFill>
            <a:srgbClr val="4F5858">
              <a:alpha val="75000"/>
            </a:srgbClr>
          </a:solidFill>
          <a:ln>
            <a:noFill/>
          </a:ln>
        </p:spPr>
        <p:txBody>
          <a:bodyPr/>
          <a:lstStyle/>
          <a:p>
            <a:endParaRPr lang="en-GB"/>
          </a:p>
        </p:txBody>
      </p:sp>
      <p:pic>
        <p:nvPicPr>
          <p:cNvPr id="224" name="Google Shape;224;p32" title="Crossref_Logo_Stacked_SingleColor_Logo_inverted.png"/>
          <p:cNvPicPr preferRelativeResize="0"/>
          <p:nvPr/>
        </p:nvPicPr>
        <p:blipFill>
          <a:blip r:embed="rId3">
            <a:alphaModFix/>
          </a:blip>
          <a:stretch>
            <a:fillRect/>
          </a:stretch>
        </p:blipFill>
        <p:spPr>
          <a:xfrm>
            <a:off x="7378903" y="3750433"/>
            <a:ext cx="1296602" cy="838366"/>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 - title - blue">
  <p:cSld name="BLANK_1_1_1">
    <p:spTree>
      <p:nvGrpSpPr>
        <p:cNvPr id="1" name="Shape 225"/>
        <p:cNvGrpSpPr/>
        <p:nvPr/>
      </p:nvGrpSpPr>
      <p:grpSpPr>
        <a:xfrm>
          <a:off x="0" y="0"/>
          <a:ext cx="0" cy="0"/>
          <a:chOff x="0" y="0"/>
          <a:chExt cx="0" cy="0"/>
        </a:xfrm>
      </p:grpSpPr>
      <p:pic>
        <p:nvPicPr>
          <p:cNvPr id="226" name="Google Shape;226;p33" title="circular-metal-roof-sky-germany_6000x4000.jpg"/>
          <p:cNvPicPr preferRelativeResize="0"/>
          <p:nvPr/>
        </p:nvPicPr>
        <p:blipFill rotWithShape="1">
          <a:blip r:embed="rId2">
            <a:alphaModFix/>
          </a:blip>
          <a:srcRect t="22045" b="22045"/>
          <a:stretch/>
        </p:blipFill>
        <p:spPr>
          <a:xfrm rot="10800000">
            <a:off x="0" y="0"/>
            <a:ext cx="9144000" cy="3407400"/>
          </a:xfrm>
          <a:prstGeom prst="rtTriangle">
            <a:avLst/>
          </a:prstGeom>
          <a:noFill/>
          <a:ln>
            <a:noFill/>
          </a:ln>
        </p:spPr>
      </p:pic>
      <p:sp>
        <p:nvSpPr>
          <p:cNvPr id="227" name="Google Shape;227;p33"/>
          <p:cNvSpPr/>
          <p:nvPr/>
        </p:nvSpPr>
        <p:spPr>
          <a:xfrm>
            <a:off x="6314375" y="0"/>
            <a:ext cx="2829525" cy="5152800"/>
          </a:xfrm>
          <a:custGeom>
            <a:avLst/>
            <a:gdLst/>
            <a:ahLst/>
            <a:cxnLst/>
            <a:rect l="l" t="t" r="r" b="b"/>
            <a:pathLst>
              <a:path w="113181" h="206112" extrusionOk="0">
                <a:moveTo>
                  <a:pt x="113181" y="205745"/>
                </a:moveTo>
                <a:lnTo>
                  <a:pt x="0" y="206112"/>
                </a:lnTo>
                <a:lnTo>
                  <a:pt x="113181" y="0"/>
                </a:lnTo>
                <a:close/>
              </a:path>
            </a:pathLst>
          </a:custGeom>
          <a:solidFill>
            <a:srgbClr val="3EB1C8">
              <a:alpha val="75000"/>
            </a:srgbClr>
          </a:solidFill>
          <a:ln>
            <a:noFill/>
          </a:ln>
        </p:spPr>
        <p:txBody>
          <a:bodyPr/>
          <a:lstStyle/>
          <a:p>
            <a:endParaRPr lang="en-GB"/>
          </a:p>
        </p:txBody>
      </p:sp>
      <p:pic>
        <p:nvPicPr>
          <p:cNvPr id="228" name="Google Shape;228;p33"/>
          <p:cNvPicPr preferRelativeResize="0"/>
          <p:nvPr/>
        </p:nvPicPr>
        <p:blipFill>
          <a:blip r:embed="rId3">
            <a:alphaModFix/>
          </a:blip>
          <a:stretch>
            <a:fillRect/>
          </a:stretch>
        </p:blipFill>
        <p:spPr>
          <a:xfrm>
            <a:off x="443264" y="4717335"/>
            <a:ext cx="400050" cy="200025"/>
          </a:xfrm>
          <a:prstGeom prst="rect">
            <a:avLst/>
          </a:prstGeom>
          <a:noFill/>
          <a:ln>
            <a:noFill/>
          </a:ln>
        </p:spPr>
      </p:pic>
      <p:sp>
        <p:nvSpPr>
          <p:cNvPr id="229" name="Google Shape;229;p33"/>
          <p:cNvSpPr txBox="1">
            <a:spLocks noGrp="1"/>
          </p:cNvSpPr>
          <p:nvPr>
            <p:ph type="title"/>
          </p:nvPr>
        </p:nvSpPr>
        <p:spPr>
          <a:xfrm>
            <a:off x="378700" y="1975575"/>
            <a:ext cx="4915500" cy="1044300"/>
          </a:xfrm>
          <a:prstGeom prst="rect">
            <a:avLst/>
          </a:prstGeom>
        </p:spPr>
        <p:txBody>
          <a:bodyPr spcFirstLastPara="1" wrap="square" lIns="91425" tIns="91425" rIns="91425" bIns="91425" anchor="b"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30" name="Google Shape;230;p33"/>
          <p:cNvSpPr txBox="1">
            <a:spLocks noGrp="1"/>
          </p:cNvSpPr>
          <p:nvPr>
            <p:ph type="subTitle" idx="1"/>
          </p:nvPr>
        </p:nvSpPr>
        <p:spPr>
          <a:xfrm>
            <a:off x="378700" y="3019750"/>
            <a:ext cx="7000200" cy="616200"/>
          </a:xfrm>
          <a:prstGeom prst="rect">
            <a:avLst/>
          </a:prstGeom>
        </p:spPr>
        <p:txBody>
          <a:bodyPr spcFirstLastPara="1" wrap="square" lIns="91425" tIns="91425" rIns="91425" bIns="91425" anchor="t" anchorCtr="0">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31" name="Google Shape;231;p33" title="Crossref_Logo_Stacked_SingleColor_Logo_inverted.png"/>
          <p:cNvPicPr preferRelativeResize="0"/>
          <p:nvPr/>
        </p:nvPicPr>
        <p:blipFill>
          <a:blip r:embed="rId4">
            <a:alphaModFix/>
          </a:blip>
          <a:stretch>
            <a:fillRect/>
          </a:stretch>
        </p:blipFill>
        <p:spPr>
          <a:xfrm>
            <a:off x="7378903" y="3750433"/>
            <a:ext cx="1296602" cy="838366"/>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 - title - red">
  <p:cSld name="BLANK_1_1_1_2">
    <p:spTree>
      <p:nvGrpSpPr>
        <p:cNvPr id="1" name="Shape 232"/>
        <p:cNvGrpSpPr/>
        <p:nvPr/>
      </p:nvGrpSpPr>
      <p:grpSpPr>
        <a:xfrm>
          <a:off x="0" y="0"/>
          <a:ext cx="0" cy="0"/>
          <a:chOff x="0" y="0"/>
          <a:chExt cx="0" cy="0"/>
        </a:xfrm>
      </p:grpSpPr>
      <p:pic>
        <p:nvPicPr>
          <p:cNvPr id="233" name="Google Shape;233;p34" title="cross-stitch-embroidery-unspecified_6240x4160.jpg"/>
          <p:cNvPicPr preferRelativeResize="0"/>
          <p:nvPr/>
        </p:nvPicPr>
        <p:blipFill rotWithShape="1">
          <a:blip r:embed="rId2">
            <a:alphaModFix/>
          </a:blip>
          <a:srcRect t="22045" b="22045"/>
          <a:stretch/>
        </p:blipFill>
        <p:spPr>
          <a:xfrm rot="10800000">
            <a:off x="0" y="0"/>
            <a:ext cx="9144000" cy="3407400"/>
          </a:xfrm>
          <a:prstGeom prst="rtTriangle">
            <a:avLst/>
          </a:prstGeom>
          <a:noFill/>
          <a:ln>
            <a:noFill/>
          </a:ln>
        </p:spPr>
      </p:pic>
      <p:sp>
        <p:nvSpPr>
          <p:cNvPr id="234" name="Google Shape;234;p34"/>
          <p:cNvSpPr txBox="1">
            <a:spLocks noGrp="1"/>
          </p:cNvSpPr>
          <p:nvPr>
            <p:ph type="title"/>
          </p:nvPr>
        </p:nvSpPr>
        <p:spPr>
          <a:xfrm>
            <a:off x="378700" y="1975575"/>
            <a:ext cx="4915500" cy="1044300"/>
          </a:xfrm>
          <a:prstGeom prst="rect">
            <a:avLst/>
          </a:prstGeom>
        </p:spPr>
        <p:txBody>
          <a:bodyPr spcFirstLastPara="1" wrap="square" lIns="91425" tIns="91425" rIns="91425" bIns="91425" anchor="b"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35" name="Google Shape;235;p34"/>
          <p:cNvSpPr txBox="1">
            <a:spLocks noGrp="1"/>
          </p:cNvSpPr>
          <p:nvPr>
            <p:ph type="subTitle" idx="1"/>
          </p:nvPr>
        </p:nvSpPr>
        <p:spPr>
          <a:xfrm>
            <a:off x="378700" y="3019750"/>
            <a:ext cx="7000200" cy="616200"/>
          </a:xfrm>
          <a:prstGeom prst="rect">
            <a:avLst/>
          </a:prstGeom>
        </p:spPr>
        <p:txBody>
          <a:bodyPr spcFirstLastPara="1" wrap="square" lIns="91425" tIns="91425" rIns="91425" bIns="91425" anchor="t" anchorCtr="0">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6" name="Google Shape;236;p34"/>
          <p:cNvSpPr/>
          <p:nvPr/>
        </p:nvSpPr>
        <p:spPr>
          <a:xfrm>
            <a:off x="6314375" y="0"/>
            <a:ext cx="2829525" cy="5152800"/>
          </a:xfrm>
          <a:custGeom>
            <a:avLst/>
            <a:gdLst/>
            <a:ahLst/>
            <a:cxnLst/>
            <a:rect l="l" t="t" r="r" b="b"/>
            <a:pathLst>
              <a:path w="113181" h="206112" extrusionOk="0">
                <a:moveTo>
                  <a:pt x="113181" y="205745"/>
                </a:moveTo>
                <a:lnTo>
                  <a:pt x="0" y="206112"/>
                </a:lnTo>
                <a:lnTo>
                  <a:pt x="113181" y="0"/>
                </a:lnTo>
                <a:close/>
              </a:path>
            </a:pathLst>
          </a:custGeom>
          <a:solidFill>
            <a:srgbClr val="EF3340">
              <a:alpha val="75000"/>
            </a:srgbClr>
          </a:solidFill>
          <a:ln>
            <a:noFill/>
          </a:ln>
        </p:spPr>
        <p:txBody>
          <a:bodyPr/>
          <a:lstStyle/>
          <a:p>
            <a:endParaRPr lang="en-GB"/>
          </a:p>
        </p:txBody>
      </p:sp>
      <p:pic>
        <p:nvPicPr>
          <p:cNvPr id="237" name="Google Shape;237;p34" title="Crossref_Logo_Stacked_SingleColor_Logo_inverted.png"/>
          <p:cNvPicPr preferRelativeResize="0"/>
          <p:nvPr/>
        </p:nvPicPr>
        <p:blipFill>
          <a:blip r:embed="rId3">
            <a:alphaModFix/>
          </a:blip>
          <a:stretch>
            <a:fillRect/>
          </a:stretch>
        </p:blipFill>
        <p:spPr>
          <a:xfrm>
            <a:off x="7378903" y="3750433"/>
            <a:ext cx="1296602" cy="838366"/>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 - title - green">
  <p:cSld name="BLANK_1_1_1_1_1_2">
    <p:spTree>
      <p:nvGrpSpPr>
        <p:cNvPr id="1" name="Shape 238"/>
        <p:cNvGrpSpPr/>
        <p:nvPr/>
      </p:nvGrpSpPr>
      <p:grpSpPr>
        <a:xfrm>
          <a:off x="0" y="0"/>
          <a:ext cx="0" cy="0"/>
          <a:chOff x="0" y="0"/>
          <a:chExt cx="0" cy="0"/>
        </a:xfrm>
      </p:grpSpPr>
      <p:pic>
        <p:nvPicPr>
          <p:cNvPr id="239" name="Google Shape;239;p35" title="crab-traps-painted-floats-usa_4032x3024.jpg"/>
          <p:cNvPicPr preferRelativeResize="0"/>
          <p:nvPr/>
        </p:nvPicPr>
        <p:blipFill rotWithShape="1">
          <a:blip r:embed="rId2">
            <a:alphaModFix/>
          </a:blip>
          <a:srcRect t="25155" b="25160"/>
          <a:stretch/>
        </p:blipFill>
        <p:spPr>
          <a:xfrm rot="10800000">
            <a:off x="0" y="0"/>
            <a:ext cx="9144000" cy="3407400"/>
          </a:xfrm>
          <a:prstGeom prst="rtTriangle">
            <a:avLst/>
          </a:prstGeom>
          <a:noFill/>
          <a:ln>
            <a:noFill/>
          </a:ln>
        </p:spPr>
      </p:pic>
      <p:sp>
        <p:nvSpPr>
          <p:cNvPr id="240" name="Google Shape;240;p35"/>
          <p:cNvSpPr txBox="1">
            <a:spLocks noGrp="1"/>
          </p:cNvSpPr>
          <p:nvPr>
            <p:ph type="title"/>
          </p:nvPr>
        </p:nvSpPr>
        <p:spPr>
          <a:xfrm>
            <a:off x="378700" y="1975575"/>
            <a:ext cx="4915500" cy="1044300"/>
          </a:xfrm>
          <a:prstGeom prst="rect">
            <a:avLst/>
          </a:prstGeom>
        </p:spPr>
        <p:txBody>
          <a:bodyPr spcFirstLastPara="1" wrap="square" lIns="91425" tIns="91425" rIns="91425" bIns="91425" anchor="b"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41" name="Google Shape;241;p35"/>
          <p:cNvSpPr txBox="1">
            <a:spLocks noGrp="1"/>
          </p:cNvSpPr>
          <p:nvPr>
            <p:ph type="subTitle" idx="1"/>
          </p:nvPr>
        </p:nvSpPr>
        <p:spPr>
          <a:xfrm>
            <a:off x="378700" y="3019750"/>
            <a:ext cx="7000200" cy="616200"/>
          </a:xfrm>
          <a:prstGeom prst="rect">
            <a:avLst/>
          </a:prstGeom>
        </p:spPr>
        <p:txBody>
          <a:bodyPr spcFirstLastPara="1" wrap="square" lIns="91425" tIns="91425" rIns="91425" bIns="91425" anchor="t" anchorCtr="0">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2" name="Google Shape;242;p35"/>
          <p:cNvSpPr/>
          <p:nvPr/>
        </p:nvSpPr>
        <p:spPr>
          <a:xfrm>
            <a:off x="6314375" y="0"/>
            <a:ext cx="2829525" cy="5152800"/>
          </a:xfrm>
          <a:custGeom>
            <a:avLst/>
            <a:gdLst/>
            <a:ahLst/>
            <a:cxnLst/>
            <a:rect l="l" t="t" r="r" b="b"/>
            <a:pathLst>
              <a:path w="113181" h="206112" extrusionOk="0">
                <a:moveTo>
                  <a:pt x="113181" y="205745"/>
                </a:moveTo>
                <a:lnTo>
                  <a:pt x="0" y="206112"/>
                </a:lnTo>
                <a:lnTo>
                  <a:pt x="113181" y="0"/>
                </a:lnTo>
                <a:close/>
              </a:path>
            </a:pathLst>
          </a:custGeom>
          <a:solidFill>
            <a:srgbClr val="00AB84">
              <a:alpha val="75000"/>
            </a:srgbClr>
          </a:solidFill>
          <a:ln>
            <a:noFill/>
          </a:ln>
        </p:spPr>
        <p:txBody>
          <a:bodyPr/>
          <a:lstStyle/>
          <a:p>
            <a:endParaRPr lang="en-GB"/>
          </a:p>
        </p:txBody>
      </p:sp>
      <p:pic>
        <p:nvPicPr>
          <p:cNvPr id="243" name="Google Shape;243;p35" title="Crossref_Logo_Stacked_SingleColor_Logo_inverted.png"/>
          <p:cNvPicPr preferRelativeResize="0"/>
          <p:nvPr/>
        </p:nvPicPr>
        <p:blipFill>
          <a:blip r:embed="rId3">
            <a:alphaModFix/>
          </a:blip>
          <a:stretch>
            <a:fillRect/>
          </a:stretch>
        </p:blipFill>
        <p:spPr>
          <a:xfrm>
            <a:off x="7378903" y="3750433"/>
            <a:ext cx="1296602" cy="838366"/>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 - title - orange">
  <p:cSld name="BLANK_1_1_1_1">
    <p:spTree>
      <p:nvGrpSpPr>
        <p:cNvPr id="1" name="Shape 244"/>
        <p:cNvGrpSpPr/>
        <p:nvPr/>
      </p:nvGrpSpPr>
      <p:grpSpPr>
        <a:xfrm>
          <a:off x="0" y="0"/>
          <a:ext cx="0" cy="0"/>
          <a:chOff x="0" y="0"/>
          <a:chExt cx="0" cy="0"/>
        </a:xfrm>
      </p:grpSpPr>
      <p:pic>
        <p:nvPicPr>
          <p:cNvPr id="245" name="Google Shape;245;p36" title="copacabana-mosaic-pavement-aerial-rio_3133x2089.jpg"/>
          <p:cNvPicPr preferRelativeResize="0"/>
          <p:nvPr/>
        </p:nvPicPr>
        <p:blipFill rotWithShape="1">
          <a:blip r:embed="rId2">
            <a:alphaModFix/>
          </a:blip>
          <a:srcRect t="16057" b="28074"/>
          <a:stretch/>
        </p:blipFill>
        <p:spPr>
          <a:xfrm rot="10800000">
            <a:off x="0" y="0"/>
            <a:ext cx="9144000" cy="3407400"/>
          </a:xfrm>
          <a:prstGeom prst="rtTriangle">
            <a:avLst/>
          </a:prstGeom>
          <a:noFill/>
          <a:ln>
            <a:noFill/>
          </a:ln>
        </p:spPr>
      </p:pic>
      <p:sp>
        <p:nvSpPr>
          <p:cNvPr id="246" name="Google Shape;246;p36"/>
          <p:cNvSpPr txBox="1">
            <a:spLocks noGrp="1"/>
          </p:cNvSpPr>
          <p:nvPr>
            <p:ph type="title"/>
          </p:nvPr>
        </p:nvSpPr>
        <p:spPr>
          <a:xfrm>
            <a:off x="378700" y="1975575"/>
            <a:ext cx="4915500" cy="1044300"/>
          </a:xfrm>
          <a:prstGeom prst="rect">
            <a:avLst/>
          </a:prstGeom>
        </p:spPr>
        <p:txBody>
          <a:bodyPr spcFirstLastPara="1" wrap="square" lIns="91425" tIns="91425" rIns="91425" bIns="91425" anchor="b"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47" name="Google Shape;247;p36"/>
          <p:cNvSpPr txBox="1">
            <a:spLocks noGrp="1"/>
          </p:cNvSpPr>
          <p:nvPr>
            <p:ph type="subTitle" idx="1"/>
          </p:nvPr>
        </p:nvSpPr>
        <p:spPr>
          <a:xfrm>
            <a:off x="378700" y="3019750"/>
            <a:ext cx="7000200" cy="616200"/>
          </a:xfrm>
          <a:prstGeom prst="rect">
            <a:avLst/>
          </a:prstGeom>
        </p:spPr>
        <p:txBody>
          <a:bodyPr spcFirstLastPara="1" wrap="square" lIns="91425" tIns="91425" rIns="91425" bIns="91425" anchor="t" anchorCtr="0">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8" name="Google Shape;248;p36"/>
          <p:cNvSpPr/>
          <p:nvPr/>
        </p:nvSpPr>
        <p:spPr>
          <a:xfrm>
            <a:off x="6314375" y="0"/>
            <a:ext cx="2829525" cy="5152800"/>
          </a:xfrm>
          <a:custGeom>
            <a:avLst/>
            <a:gdLst/>
            <a:ahLst/>
            <a:cxnLst/>
            <a:rect l="l" t="t" r="r" b="b"/>
            <a:pathLst>
              <a:path w="113181" h="206112" extrusionOk="0">
                <a:moveTo>
                  <a:pt x="113181" y="205745"/>
                </a:moveTo>
                <a:lnTo>
                  <a:pt x="0" y="206112"/>
                </a:lnTo>
                <a:lnTo>
                  <a:pt x="113181" y="0"/>
                </a:lnTo>
                <a:close/>
              </a:path>
            </a:pathLst>
          </a:custGeom>
          <a:solidFill>
            <a:srgbClr val="FD8332">
              <a:alpha val="75000"/>
            </a:srgbClr>
          </a:solidFill>
          <a:ln>
            <a:noFill/>
          </a:ln>
        </p:spPr>
        <p:txBody>
          <a:bodyPr/>
          <a:lstStyle/>
          <a:p>
            <a:endParaRPr lang="en-GB"/>
          </a:p>
        </p:txBody>
      </p:sp>
      <p:pic>
        <p:nvPicPr>
          <p:cNvPr id="249" name="Google Shape;249;p36" title="Crossref_Logo_Stacked_SingleColor_Logo_inverted.png"/>
          <p:cNvPicPr preferRelativeResize="0"/>
          <p:nvPr/>
        </p:nvPicPr>
        <p:blipFill>
          <a:blip r:embed="rId3">
            <a:alphaModFix/>
          </a:blip>
          <a:stretch>
            <a:fillRect/>
          </a:stretch>
        </p:blipFill>
        <p:spPr>
          <a:xfrm>
            <a:off x="7378903" y="3750433"/>
            <a:ext cx="1296602" cy="838366"/>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 - title - grey 1">
  <p:cSld name="BLANK_1_1_1_1_2">
    <p:spTree>
      <p:nvGrpSpPr>
        <p:cNvPr id="1" name="Shape 250"/>
        <p:cNvGrpSpPr/>
        <p:nvPr/>
      </p:nvGrpSpPr>
      <p:grpSpPr>
        <a:xfrm>
          <a:off x="0" y="0"/>
          <a:ext cx="0" cy="0"/>
          <a:chOff x="0" y="0"/>
          <a:chExt cx="0" cy="0"/>
        </a:xfrm>
      </p:grpSpPr>
      <p:pic>
        <p:nvPicPr>
          <p:cNvPr id="251" name="Google Shape;251;p37" title="glacier-ice-formations-blue-unknown_4207x2367.jpg"/>
          <p:cNvPicPr preferRelativeResize="0"/>
          <p:nvPr/>
        </p:nvPicPr>
        <p:blipFill rotWithShape="1">
          <a:blip r:embed="rId2">
            <a:alphaModFix/>
          </a:blip>
          <a:srcRect t="16880" b="16873"/>
          <a:stretch/>
        </p:blipFill>
        <p:spPr>
          <a:xfrm rot="10800000">
            <a:off x="0" y="0"/>
            <a:ext cx="9144000" cy="3407400"/>
          </a:xfrm>
          <a:prstGeom prst="rtTriangle">
            <a:avLst/>
          </a:prstGeom>
          <a:noFill/>
          <a:ln>
            <a:noFill/>
          </a:ln>
        </p:spPr>
      </p:pic>
      <p:sp>
        <p:nvSpPr>
          <p:cNvPr id="252" name="Google Shape;252;p37"/>
          <p:cNvSpPr txBox="1">
            <a:spLocks noGrp="1"/>
          </p:cNvSpPr>
          <p:nvPr>
            <p:ph type="title"/>
          </p:nvPr>
        </p:nvSpPr>
        <p:spPr>
          <a:xfrm>
            <a:off x="378700" y="1975575"/>
            <a:ext cx="4915500" cy="1044300"/>
          </a:xfrm>
          <a:prstGeom prst="rect">
            <a:avLst/>
          </a:prstGeom>
        </p:spPr>
        <p:txBody>
          <a:bodyPr spcFirstLastPara="1" wrap="square" lIns="91425" tIns="91425" rIns="91425" bIns="91425" anchor="b"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53" name="Google Shape;253;p37"/>
          <p:cNvSpPr txBox="1">
            <a:spLocks noGrp="1"/>
          </p:cNvSpPr>
          <p:nvPr>
            <p:ph type="subTitle" idx="1"/>
          </p:nvPr>
        </p:nvSpPr>
        <p:spPr>
          <a:xfrm>
            <a:off x="378700" y="3019750"/>
            <a:ext cx="7000200" cy="616200"/>
          </a:xfrm>
          <a:prstGeom prst="rect">
            <a:avLst/>
          </a:prstGeom>
        </p:spPr>
        <p:txBody>
          <a:bodyPr spcFirstLastPara="1" wrap="square" lIns="91425" tIns="91425" rIns="91425" bIns="91425" anchor="t" anchorCtr="0">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4" name="Google Shape;254;p37"/>
          <p:cNvSpPr/>
          <p:nvPr/>
        </p:nvSpPr>
        <p:spPr>
          <a:xfrm>
            <a:off x="6314375" y="0"/>
            <a:ext cx="2829525" cy="5152800"/>
          </a:xfrm>
          <a:custGeom>
            <a:avLst/>
            <a:gdLst/>
            <a:ahLst/>
            <a:cxnLst/>
            <a:rect l="l" t="t" r="r" b="b"/>
            <a:pathLst>
              <a:path w="113181" h="206112" extrusionOk="0">
                <a:moveTo>
                  <a:pt x="113181" y="205745"/>
                </a:moveTo>
                <a:lnTo>
                  <a:pt x="0" y="206112"/>
                </a:lnTo>
                <a:lnTo>
                  <a:pt x="113181" y="0"/>
                </a:lnTo>
                <a:close/>
              </a:path>
            </a:pathLst>
          </a:custGeom>
          <a:solidFill>
            <a:srgbClr val="4F5858">
              <a:alpha val="75000"/>
            </a:srgbClr>
          </a:solidFill>
          <a:ln>
            <a:noFill/>
          </a:ln>
        </p:spPr>
        <p:txBody>
          <a:bodyPr/>
          <a:lstStyle/>
          <a:p>
            <a:endParaRPr lang="en-GB"/>
          </a:p>
        </p:txBody>
      </p:sp>
      <p:pic>
        <p:nvPicPr>
          <p:cNvPr id="255" name="Google Shape;255;p37" title="Crossref_Logo_Stacked_SingleColor_Logo_inverted.png"/>
          <p:cNvPicPr preferRelativeResize="0"/>
          <p:nvPr/>
        </p:nvPicPr>
        <p:blipFill>
          <a:blip r:embed="rId3">
            <a:alphaModFix/>
          </a:blip>
          <a:stretch>
            <a:fillRect/>
          </a:stretch>
        </p:blipFill>
        <p:spPr>
          <a:xfrm>
            <a:off x="7378903" y="3750433"/>
            <a:ext cx="1296602" cy="838366"/>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56"/>
        <p:cNvGrpSpPr/>
        <p:nvPr/>
      </p:nvGrpSpPr>
      <p:grpSpPr>
        <a:xfrm>
          <a:off x="0" y="0"/>
          <a:ext cx="0" cy="0"/>
          <a:chOff x="0" y="0"/>
          <a:chExt cx="0" cy="0"/>
        </a:xfrm>
      </p:grpSpPr>
      <p:sp>
        <p:nvSpPr>
          <p:cNvPr id="257" name="Google Shape;257;p38"/>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58" name="Google Shape;258;p38"/>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59" name="Google Shape;259;p3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body 1 1">
  <p:cSld name="TITLE_AND_BODY_1_1">
    <p:spTree>
      <p:nvGrpSpPr>
        <p:cNvPr id="1" name="Shape 260"/>
        <p:cNvGrpSpPr/>
        <p:nvPr/>
      </p:nvGrpSpPr>
      <p:grpSpPr>
        <a:xfrm>
          <a:off x="0" y="0"/>
          <a:ext cx="0" cy="0"/>
          <a:chOff x="0" y="0"/>
          <a:chExt cx="0" cy="0"/>
        </a:xfrm>
      </p:grpSpPr>
      <p:pic>
        <p:nvPicPr>
          <p:cNvPr id="261" name="Google Shape;261;p39" title="content-page-blue.png"/>
          <p:cNvPicPr preferRelativeResize="0"/>
          <p:nvPr/>
        </p:nvPicPr>
        <p:blipFill>
          <a:blip r:embed="rId2">
            <a:alphaModFix amt="40000"/>
          </a:blip>
          <a:stretch>
            <a:fillRect/>
          </a:stretch>
        </p:blipFill>
        <p:spPr>
          <a:xfrm>
            <a:off x="0" y="0"/>
            <a:ext cx="9144003" cy="5143501"/>
          </a:xfrm>
          <a:prstGeom prst="rect">
            <a:avLst/>
          </a:prstGeom>
          <a:noFill/>
          <a:ln>
            <a:noFill/>
          </a:ln>
        </p:spPr>
      </p:pic>
      <p:sp>
        <p:nvSpPr>
          <p:cNvPr id="262" name="Google Shape;262;p39"/>
          <p:cNvSpPr txBox="1">
            <a:spLocks noGrp="1"/>
          </p:cNvSpPr>
          <p:nvPr>
            <p:ph type="title"/>
          </p:nvPr>
        </p:nvSpPr>
        <p:spPr>
          <a:xfrm>
            <a:off x="311700" y="257725"/>
            <a:ext cx="8520600" cy="729000"/>
          </a:xfrm>
          <a:prstGeom prst="rect">
            <a:avLst/>
          </a:prstGeom>
        </p:spPr>
        <p:txBody>
          <a:bodyPr spcFirstLastPara="1" wrap="square" lIns="91425" tIns="91425" rIns="91425" bIns="91425" anchor="t" anchorCtr="0">
            <a:normAutofit/>
          </a:bodyPr>
          <a:lstStyle>
            <a:lvl1pPr lvl="0">
              <a:spcBef>
                <a:spcPts val="0"/>
              </a:spcBef>
              <a:spcAft>
                <a:spcPts val="0"/>
              </a:spcAft>
              <a:buClr>
                <a:srgbClr val="005F83"/>
              </a:buClr>
              <a:buSzPts val="2800"/>
              <a:buNone/>
              <a:defRPr>
                <a:solidFill>
                  <a:srgbClr val="005F83"/>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63" name="Google Shape;263;p39"/>
          <p:cNvSpPr txBox="1">
            <a:spLocks noGrp="1"/>
          </p:cNvSpPr>
          <p:nvPr>
            <p:ph type="body" idx="1"/>
          </p:nvPr>
        </p:nvSpPr>
        <p:spPr>
          <a:xfrm>
            <a:off x="311700" y="986725"/>
            <a:ext cx="8520600" cy="35823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pic>
        <p:nvPicPr>
          <p:cNvPr id="264" name="Google Shape;264;p39" title="Crossref_25years_no-bg_logo.png"/>
          <p:cNvPicPr preferRelativeResize="0"/>
          <p:nvPr/>
        </p:nvPicPr>
        <p:blipFill>
          <a:blip r:embed="rId3">
            <a:alphaModFix/>
          </a:blip>
          <a:stretch>
            <a:fillRect/>
          </a:stretch>
        </p:blipFill>
        <p:spPr>
          <a:xfrm>
            <a:off x="8164625" y="4110200"/>
            <a:ext cx="724324" cy="759000"/>
          </a:xfrm>
          <a:prstGeom prst="rect">
            <a:avLst/>
          </a:prstGeom>
          <a:noFill/>
          <a:ln>
            <a:noFill/>
          </a:ln>
        </p:spPr>
      </p:pic>
      <p:sp>
        <p:nvSpPr>
          <p:cNvPr id="265" name="Google Shape;265;p39"/>
          <p:cNvSpPr txBox="1">
            <a:spLocks noGrp="1"/>
          </p:cNvSpPr>
          <p:nvPr>
            <p:ph type="sldNum" idx="12"/>
          </p:nvPr>
        </p:nvSpPr>
        <p:spPr>
          <a:xfrm>
            <a:off x="311708" y="4663217"/>
            <a:ext cx="548700" cy="393600"/>
          </a:xfrm>
          <a:prstGeom prst="rect">
            <a:avLst/>
          </a:prstGeom>
        </p:spPr>
        <p:txBody>
          <a:bodyPr spcFirstLastPara="1" wrap="square" lIns="91425" tIns="91425" rIns="91425" bIns="91425" anchor="ctr" anchorCtr="0">
            <a:normAutofit/>
          </a:bodyPr>
          <a:lstStyle>
            <a:lvl1pPr lvl="0" algn="l">
              <a:buNone/>
              <a:defRPr/>
            </a:lvl1pPr>
            <a:lvl2pPr lvl="1" algn="l">
              <a:buNone/>
              <a:defRPr/>
            </a:lvl2pPr>
            <a:lvl3pPr lvl="2" algn="l">
              <a:buNone/>
              <a:defRPr/>
            </a:lvl3pPr>
            <a:lvl4pPr lvl="3" algn="l">
              <a:buNone/>
              <a:defRPr/>
            </a:lvl4pPr>
            <a:lvl5pPr lvl="4" algn="l">
              <a:buNone/>
              <a:defRPr/>
            </a:lvl5pPr>
            <a:lvl6pPr lvl="5" algn="l">
              <a:buNone/>
              <a:defRPr/>
            </a:lvl6pPr>
            <a:lvl7pPr lvl="6" algn="l">
              <a:buNone/>
              <a:defRPr/>
            </a:lvl7pPr>
            <a:lvl8pPr lvl="7" algn="l">
              <a:buNone/>
              <a:defRPr/>
            </a:lvl8pPr>
            <a:lvl9pPr lvl="8" algn="l">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slide 1">
  <p:cSld name="TITLE_1">
    <p:bg>
      <p:bgPr>
        <a:solidFill>
          <a:srgbClr val="005F83"/>
        </a:solidFill>
        <a:effectLst/>
      </p:bgPr>
    </p:bg>
    <p:spTree>
      <p:nvGrpSpPr>
        <p:cNvPr id="1" name="Shape 268"/>
        <p:cNvGrpSpPr/>
        <p:nvPr/>
      </p:nvGrpSpPr>
      <p:grpSpPr>
        <a:xfrm>
          <a:off x="0" y="0"/>
          <a:ext cx="0" cy="0"/>
          <a:chOff x="0" y="0"/>
          <a:chExt cx="0" cy="0"/>
        </a:xfrm>
      </p:grpSpPr>
      <p:sp>
        <p:nvSpPr>
          <p:cNvPr id="269" name="Google Shape;269;p41"/>
          <p:cNvSpPr txBox="1">
            <a:spLocks noGrp="1"/>
          </p:cNvSpPr>
          <p:nvPr>
            <p:ph type="sldNum" idx="12"/>
          </p:nvPr>
        </p:nvSpPr>
        <p:spPr>
          <a:xfrm>
            <a:off x="31170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70" name="Google Shape;270;p41"/>
          <p:cNvSpPr txBox="1">
            <a:spLocks noGrp="1"/>
          </p:cNvSpPr>
          <p:nvPr>
            <p:ph type="ctrTitle"/>
          </p:nvPr>
        </p:nvSpPr>
        <p:spPr>
          <a:xfrm>
            <a:off x="4226375" y="1665875"/>
            <a:ext cx="4605900" cy="1565100"/>
          </a:xfrm>
          <a:prstGeom prst="rect">
            <a:avLst/>
          </a:prstGeom>
        </p:spPr>
        <p:txBody>
          <a:bodyPr spcFirstLastPara="1" wrap="square" lIns="91425" tIns="91425" rIns="91425" bIns="91425" anchor="ctr" anchorCtr="0">
            <a:normAutofit/>
          </a:bodyPr>
          <a:lstStyle>
            <a:lvl1pPr lvl="0" algn="l">
              <a:spcBef>
                <a:spcPts val="0"/>
              </a:spcBef>
              <a:spcAft>
                <a:spcPts val="0"/>
              </a:spcAft>
              <a:buNone/>
              <a:defRPr sz="4400" b="1">
                <a:solidFill>
                  <a:schemeClr val="lt1"/>
                </a:solidFill>
              </a:defRPr>
            </a:lvl1pPr>
            <a:lvl2pPr lvl="1" algn="l">
              <a:spcBef>
                <a:spcPts val="0"/>
              </a:spcBef>
              <a:spcAft>
                <a:spcPts val="0"/>
              </a:spcAft>
              <a:buNone/>
              <a:defRPr sz="4800" b="1">
                <a:solidFill>
                  <a:schemeClr val="lt1"/>
                </a:solidFill>
              </a:defRPr>
            </a:lvl2pPr>
            <a:lvl3pPr lvl="2" algn="l">
              <a:spcBef>
                <a:spcPts val="0"/>
              </a:spcBef>
              <a:spcAft>
                <a:spcPts val="0"/>
              </a:spcAft>
              <a:buNone/>
              <a:defRPr sz="4800" b="1">
                <a:solidFill>
                  <a:schemeClr val="lt1"/>
                </a:solidFill>
              </a:defRPr>
            </a:lvl3pPr>
            <a:lvl4pPr lvl="3" algn="l">
              <a:spcBef>
                <a:spcPts val="0"/>
              </a:spcBef>
              <a:spcAft>
                <a:spcPts val="0"/>
              </a:spcAft>
              <a:buNone/>
              <a:defRPr sz="4800" b="1">
                <a:solidFill>
                  <a:schemeClr val="lt1"/>
                </a:solidFill>
              </a:defRPr>
            </a:lvl4pPr>
            <a:lvl5pPr lvl="4" algn="l">
              <a:spcBef>
                <a:spcPts val="0"/>
              </a:spcBef>
              <a:spcAft>
                <a:spcPts val="0"/>
              </a:spcAft>
              <a:buNone/>
              <a:defRPr sz="4800" b="1">
                <a:solidFill>
                  <a:schemeClr val="lt1"/>
                </a:solidFill>
              </a:defRPr>
            </a:lvl5pPr>
            <a:lvl6pPr lvl="5" algn="l">
              <a:spcBef>
                <a:spcPts val="0"/>
              </a:spcBef>
              <a:spcAft>
                <a:spcPts val="0"/>
              </a:spcAft>
              <a:buNone/>
              <a:defRPr sz="4800" b="1">
                <a:solidFill>
                  <a:schemeClr val="lt1"/>
                </a:solidFill>
              </a:defRPr>
            </a:lvl6pPr>
            <a:lvl7pPr lvl="6" algn="l">
              <a:spcBef>
                <a:spcPts val="0"/>
              </a:spcBef>
              <a:spcAft>
                <a:spcPts val="0"/>
              </a:spcAft>
              <a:buNone/>
              <a:defRPr sz="4800" b="1">
                <a:solidFill>
                  <a:schemeClr val="lt1"/>
                </a:solidFill>
              </a:defRPr>
            </a:lvl7pPr>
            <a:lvl8pPr lvl="7" algn="l">
              <a:spcBef>
                <a:spcPts val="0"/>
              </a:spcBef>
              <a:spcAft>
                <a:spcPts val="0"/>
              </a:spcAft>
              <a:buNone/>
              <a:defRPr sz="4800" b="1">
                <a:solidFill>
                  <a:schemeClr val="lt1"/>
                </a:solidFill>
              </a:defRPr>
            </a:lvl8pPr>
            <a:lvl9pPr lvl="8" algn="l">
              <a:spcBef>
                <a:spcPts val="0"/>
              </a:spcBef>
              <a:spcAft>
                <a:spcPts val="0"/>
              </a:spcAft>
              <a:buNone/>
              <a:defRPr sz="4800" b="1">
                <a:solidFill>
                  <a:schemeClr val="lt1"/>
                </a:solidFill>
              </a:defRPr>
            </a:lvl9pPr>
          </a:lstStyle>
          <a:p>
            <a:endParaRPr/>
          </a:p>
        </p:txBody>
      </p:sp>
      <p:sp>
        <p:nvSpPr>
          <p:cNvPr id="271" name="Google Shape;271;p41"/>
          <p:cNvSpPr txBox="1">
            <a:spLocks noGrp="1"/>
          </p:cNvSpPr>
          <p:nvPr>
            <p:ph type="subTitle" idx="1"/>
          </p:nvPr>
        </p:nvSpPr>
        <p:spPr>
          <a:xfrm>
            <a:off x="4226375" y="3346700"/>
            <a:ext cx="4605900" cy="792600"/>
          </a:xfrm>
          <a:prstGeom prst="rect">
            <a:avLst/>
          </a:prstGeom>
        </p:spPr>
        <p:txBody>
          <a:bodyPr spcFirstLastPara="1" wrap="square" lIns="91425" tIns="91425" rIns="91425" bIns="91425" anchor="t" anchorCtr="0">
            <a:normAutofit/>
          </a:bodyPr>
          <a:lstStyle>
            <a:lvl1pPr lvl="0" algn="l">
              <a:spcBef>
                <a:spcPts val="0"/>
              </a:spcBef>
              <a:spcAft>
                <a:spcPts val="0"/>
              </a:spcAft>
              <a:buSzPts val="1800"/>
              <a:buNone/>
              <a:defRPr sz="2000">
                <a:solidFill>
                  <a:srgbClr val="CFCBBC"/>
                </a:solidFill>
                <a:latin typeface="Inter Medium"/>
                <a:ea typeface="Inter Medium"/>
                <a:cs typeface="Inter Medium"/>
                <a:sym typeface="Inter Medium"/>
              </a:defRPr>
            </a:lvl1pPr>
            <a:lvl2pPr lvl="1" algn="l">
              <a:spcBef>
                <a:spcPts val="0"/>
              </a:spcBef>
              <a:spcAft>
                <a:spcPts val="0"/>
              </a:spcAft>
              <a:buSzPts val="1400"/>
              <a:buNone/>
              <a:defRPr sz="2000">
                <a:solidFill>
                  <a:srgbClr val="CFCBBC"/>
                </a:solidFill>
                <a:latin typeface="Inter Medium"/>
                <a:ea typeface="Inter Medium"/>
                <a:cs typeface="Inter Medium"/>
                <a:sym typeface="Inter Medium"/>
              </a:defRPr>
            </a:lvl2pPr>
            <a:lvl3pPr lvl="2" algn="l">
              <a:spcBef>
                <a:spcPts val="0"/>
              </a:spcBef>
              <a:spcAft>
                <a:spcPts val="0"/>
              </a:spcAft>
              <a:buSzPts val="1400"/>
              <a:buNone/>
              <a:defRPr sz="2000">
                <a:solidFill>
                  <a:srgbClr val="CFCBBC"/>
                </a:solidFill>
                <a:latin typeface="Inter Medium"/>
                <a:ea typeface="Inter Medium"/>
                <a:cs typeface="Inter Medium"/>
                <a:sym typeface="Inter Medium"/>
              </a:defRPr>
            </a:lvl3pPr>
            <a:lvl4pPr lvl="3" algn="l">
              <a:spcBef>
                <a:spcPts val="0"/>
              </a:spcBef>
              <a:spcAft>
                <a:spcPts val="0"/>
              </a:spcAft>
              <a:buSzPts val="1400"/>
              <a:buNone/>
              <a:defRPr sz="2000">
                <a:solidFill>
                  <a:srgbClr val="CFCBBC"/>
                </a:solidFill>
                <a:latin typeface="Inter Medium"/>
                <a:ea typeface="Inter Medium"/>
                <a:cs typeface="Inter Medium"/>
                <a:sym typeface="Inter Medium"/>
              </a:defRPr>
            </a:lvl4pPr>
            <a:lvl5pPr lvl="4" algn="l">
              <a:spcBef>
                <a:spcPts val="0"/>
              </a:spcBef>
              <a:spcAft>
                <a:spcPts val="0"/>
              </a:spcAft>
              <a:buSzPts val="1400"/>
              <a:buNone/>
              <a:defRPr sz="2000">
                <a:solidFill>
                  <a:srgbClr val="CFCBBC"/>
                </a:solidFill>
                <a:latin typeface="Inter Medium"/>
                <a:ea typeface="Inter Medium"/>
                <a:cs typeface="Inter Medium"/>
                <a:sym typeface="Inter Medium"/>
              </a:defRPr>
            </a:lvl5pPr>
            <a:lvl6pPr lvl="5" algn="l">
              <a:spcBef>
                <a:spcPts val="0"/>
              </a:spcBef>
              <a:spcAft>
                <a:spcPts val="0"/>
              </a:spcAft>
              <a:buSzPts val="1400"/>
              <a:buNone/>
              <a:defRPr sz="2000">
                <a:solidFill>
                  <a:srgbClr val="CFCBBC"/>
                </a:solidFill>
                <a:latin typeface="Inter Medium"/>
                <a:ea typeface="Inter Medium"/>
                <a:cs typeface="Inter Medium"/>
                <a:sym typeface="Inter Medium"/>
              </a:defRPr>
            </a:lvl6pPr>
            <a:lvl7pPr lvl="6" algn="l">
              <a:spcBef>
                <a:spcPts val="0"/>
              </a:spcBef>
              <a:spcAft>
                <a:spcPts val="0"/>
              </a:spcAft>
              <a:buSzPts val="1400"/>
              <a:buNone/>
              <a:defRPr sz="2000">
                <a:solidFill>
                  <a:srgbClr val="CFCBBC"/>
                </a:solidFill>
                <a:latin typeface="Inter Medium"/>
                <a:ea typeface="Inter Medium"/>
                <a:cs typeface="Inter Medium"/>
                <a:sym typeface="Inter Medium"/>
              </a:defRPr>
            </a:lvl7pPr>
            <a:lvl8pPr lvl="7" algn="l">
              <a:spcBef>
                <a:spcPts val="0"/>
              </a:spcBef>
              <a:spcAft>
                <a:spcPts val="0"/>
              </a:spcAft>
              <a:buSzPts val="1400"/>
              <a:buNone/>
              <a:defRPr sz="2000">
                <a:solidFill>
                  <a:srgbClr val="CFCBBC"/>
                </a:solidFill>
                <a:latin typeface="Inter Medium"/>
                <a:ea typeface="Inter Medium"/>
                <a:cs typeface="Inter Medium"/>
                <a:sym typeface="Inter Medium"/>
              </a:defRPr>
            </a:lvl8pPr>
            <a:lvl9pPr lvl="8" algn="l">
              <a:spcBef>
                <a:spcPts val="0"/>
              </a:spcBef>
              <a:spcAft>
                <a:spcPts val="0"/>
              </a:spcAft>
              <a:buSzPts val="1400"/>
              <a:buNone/>
              <a:defRPr sz="2000">
                <a:solidFill>
                  <a:srgbClr val="CFCBBC"/>
                </a:solidFill>
                <a:latin typeface="Inter Medium"/>
                <a:ea typeface="Inter Medium"/>
                <a:cs typeface="Inter Medium"/>
                <a:sym typeface="Inter Medium"/>
              </a:defRPr>
            </a:lvl9pPr>
          </a:lstStyle>
          <a:p>
            <a:endParaRPr/>
          </a:p>
        </p:txBody>
      </p:sp>
      <p:pic>
        <p:nvPicPr>
          <p:cNvPr id="272" name="Google Shape;272;p41" title="Crossref_25years_no-bg_logo-rev.png"/>
          <p:cNvPicPr preferRelativeResize="0"/>
          <p:nvPr/>
        </p:nvPicPr>
        <p:blipFill>
          <a:blip r:embed="rId2">
            <a:alphaModFix/>
          </a:blip>
          <a:stretch>
            <a:fillRect/>
          </a:stretch>
        </p:blipFill>
        <p:spPr>
          <a:xfrm>
            <a:off x="7807650" y="304850"/>
            <a:ext cx="1024625" cy="1073675"/>
          </a:xfrm>
          <a:prstGeom prst="rect">
            <a:avLst/>
          </a:prstGeom>
          <a:noFill/>
          <a:ln>
            <a:noFill/>
          </a:ln>
        </p:spPr>
      </p:pic>
      <p:pic>
        <p:nvPicPr>
          <p:cNvPr id="273" name="Google Shape;273;p41" title="full-page-white.png"/>
          <p:cNvPicPr preferRelativeResize="0"/>
          <p:nvPr/>
        </p:nvPicPr>
        <p:blipFill rotWithShape="1">
          <a:blip r:embed="rId3">
            <a:alphaModFix amt="40000"/>
          </a:blip>
          <a:srcRect l="40148" r="17587" b="5339"/>
          <a:stretch/>
        </p:blipFill>
        <p:spPr>
          <a:xfrm>
            <a:off x="0" y="-9325"/>
            <a:ext cx="4082826" cy="5143499"/>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body 1 1 1">
  <p:cSld name="TITLE_AND_BODY_1_1_1">
    <p:spTree>
      <p:nvGrpSpPr>
        <p:cNvPr id="1" name="Shape 278"/>
        <p:cNvGrpSpPr/>
        <p:nvPr/>
      </p:nvGrpSpPr>
      <p:grpSpPr>
        <a:xfrm>
          <a:off x="0" y="0"/>
          <a:ext cx="0" cy="0"/>
          <a:chOff x="0" y="0"/>
          <a:chExt cx="0" cy="0"/>
        </a:xfrm>
      </p:grpSpPr>
      <p:pic>
        <p:nvPicPr>
          <p:cNvPr id="279" name="Google Shape;279;p43" title="content-page-blue.png"/>
          <p:cNvPicPr preferRelativeResize="0"/>
          <p:nvPr/>
        </p:nvPicPr>
        <p:blipFill>
          <a:blip r:embed="rId2">
            <a:alphaModFix amt="40000"/>
          </a:blip>
          <a:stretch>
            <a:fillRect/>
          </a:stretch>
        </p:blipFill>
        <p:spPr>
          <a:xfrm>
            <a:off x="0" y="0"/>
            <a:ext cx="9144003" cy="5143501"/>
          </a:xfrm>
          <a:prstGeom prst="rect">
            <a:avLst/>
          </a:prstGeom>
          <a:noFill/>
          <a:ln>
            <a:noFill/>
          </a:ln>
        </p:spPr>
      </p:pic>
      <p:sp>
        <p:nvSpPr>
          <p:cNvPr id="280" name="Google Shape;280;p43"/>
          <p:cNvSpPr txBox="1">
            <a:spLocks noGrp="1"/>
          </p:cNvSpPr>
          <p:nvPr>
            <p:ph type="title"/>
          </p:nvPr>
        </p:nvSpPr>
        <p:spPr>
          <a:xfrm>
            <a:off x="311700" y="257725"/>
            <a:ext cx="8520600" cy="729000"/>
          </a:xfrm>
          <a:prstGeom prst="rect">
            <a:avLst/>
          </a:prstGeom>
        </p:spPr>
        <p:txBody>
          <a:bodyPr spcFirstLastPara="1" wrap="square" lIns="91425" tIns="91425" rIns="91425" bIns="91425" anchor="t" anchorCtr="0">
            <a:normAutofit/>
          </a:bodyPr>
          <a:lstStyle>
            <a:lvl1pPr lvl="0">
              <a:spcBef>
                <a:spcPts val="0"/>
              </a:spcBef>
              <a:spcAft>
                <a:spcPts val="0"/>
              </a:spcAft>
              <a:buClr>
                <a:srgbClr val="005F83"/>
              </a:buClr>
              <a:buSzPts val="2800"/>
              <a:buNone/>
              <a:defRPr>
                <a:solidFill>
                  <a:srgbClr val="005F83"/>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81" name="Google Shape;281;p43"/>
          <p:cNvSpPr txBox="1">
            <a:spLocks noGrp="1"/>
          </p:cNvSpPr>
          <p:nvPr>
            <p:ph type="body" idx="1"/>
          </p:nvPr>
        </p:nvSpPr>
        <p:spPr>
          <a:xfrm>
            <a:off x="311700" y="986725"/>
            <a:ext cx="8520600" cy="35823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pic>
        <p:nvPicPr>
          <p:cNvPr id="282" name="Google Shape;282;p43" title="Crossref_25years_no-bg_logo.png"/>
          <p:cNvPicPr preferRelativeResize="0"/>
          <p:nvPr/>
        </p:nvPicPr>
        <p:blipFill>
          <a:blip r:embed="rId3">
            <a:alphaModFix/>
          </a:blip>
          <a:stretch>
            <a:fillRect/>
          </a:stretch>
        </p:blipFill>
        <p:spPr>
          <a:xfrm>
            <a:off x="8164625" y="4110200"/>
            <a:ext cx="724324" cy="759000"/>
          </a:xfrm>
          <a:prstGeom prst="rect">
            <a:avLst/>
          </a:prstGeom>
          <a:noFill/>
          <a:ln>
            <a:noFill/>
          </a:ln>
        </p:spPr>
      </p:pic>
      <p:sp>
        <p:nvSpPr>
          <p:cNvPr id="283" name="Google Shape;283;p43"/>
          <p:cNvSpPr txBox="1">
            <a:spLocks noGrp="1"/>
          </p:cNvSpPr>
          <p:nvPr>
            <p:ph type="sldNum" idx="12"/>
          </p:nvPr>
        </p:nvSpPr>
        <p:spPr>
          <a:xfrm>
            <a:off x="311708" y="4663217"/>
            <a:ext cx="548700" cy="393600"/>
          </a:xfrm>
          <a:prstGeom prst="rect">
            <a:avLst/>
          </a:prstGeom>
        </p:spPr>
        <p:txBody>
          <a:bodyPr spcFirstLastPara="1" wrap="square" lIns="91425" tIns="91425" rIns="91425" bIns="91425" anchor="ctr" anchorCtr="0">
            <a:normAutofit/>
          </a:bodyPr>
          <a:lstStyle>
            <a:lvl1pPr lvl="0" algn="l">
              <a:buNone/>
              <a:defRPr/>
            </a:lvl1pPr>
            <a:lvl2pPr lvl="1" algn="l">
              <a:buNone/>
              <a:defRPr/>
            </a:lvl2pPr>
            <a:lvl3pPr lvl="2" algn="l">
              <a:buNone/>
              <a:defRPr/>
            </a:lvl3pPr>
            <a:lvl4pPr lvl="3" algn="l">
              <a:buNone/>
              <a:defRPr/>
            </a:lvl4pPr>
            <a:lvl5pPr lvl="4" algn="l">
              <a:buNone/>
              <a:defRPr/>
            </a:lvl5pPr>
            <a:lvl6pPr lvl="5" algn="l">
              <a:buNone/>
              <a:defRPr/>
            </a:lvl6pPr>
            <a:lvl7pPr lvl="6" algn="l">
              <a:buNone/>
              <a:defRPr/>
            </a:lvl7pPr>
            <a:lvl8pPr lvl="7" algn="l">
              <a:buNone/>
              <a:defRPr/>
            </a:lvl8pPr>
            <a:lvl9pPr lvl="8" algn="l">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Inter"/>
              <a:buNone/>
              <a:defRPr sz="2800" b="1">
                <a:solidFill>
                  <a:schemeClr val="dk1"/>
                </a:solidFill>
                <a:latin typeface="Inter"/>
                <a:ea typeface="Inter"/>
                <a:cs typeface="Inter"/>
                <a:sym typeface="Inter"/>
              </a:defRPr>
            </a:lvl1pPr>
            <a:lvl2pPr lvl="1">
              <a:spcBef>
                <a:spcPts val="0"/>
              </a:spcBef>
              <a:spcAft>
                <a:spcPts val="0"/>
              </a:spcAft>
              <a:buClr>
                <a:schemeClr val="dk1"/>
              </a:buClr>
              <a:buSzPts val="2800"/>
              <a:buFont typeface="Inter"/>
              <a:buNone/>
              <a:defRPr sz="2800">
                <a:solidFill>
                  <a:schemeClr val="dk1"/>
                </a:solidFill>
                <a:latin typeface="Inter"/>
                <a:ea typeface="Inter"/>
                <a:cs typeface="Inter"/>
                <a:sym typeface="Inter"/>
              </a:defRPr>
            </a:lvl2pPr>
            <a:lvl3pPr lvl="2">
              <a:spcBef>
                <a:spcPts val="0"/>
              </a:spcBef>
              <a:spcAft>
                <a:spcPts val="0"/>
              </a:spcAft>
              <a:buClr>
                <a:schemeClr val="dk1"/>
              </a:buClr>
              <a:buSzPts val="2800"/>
              <a:buFont typeface="Inter"/>
              <a:buNone/>
              <a:defRPr sz="2800">
                <a:solidFill>
                  <a:schemeClr val="dk1"/>
                </a:solidFill>
                <a:latin typeface="Inter"/>
                <a:ea typeface="Inter"/>
                <a:cs typeface="Inter"/>
                <a:sym typeface="Inter"/>
              </a:defRPr>
            </a:lvl3pPr>
            <a:lvl4pPr lvl="3">
              <a:spcBef>
                <a:spcPts val="0"/>
              </a:spcBef>
              <a:spcAft>
                <a:spcPts val="0"/>
              </a:spcAft>
              <a:buClr>
                <a:schemeClr val="dk1"/>
              </a:buClr>
              <a:buSzPts val="2800"/>
              <a:buFont typeface="Inter"/>
              <a:buNone/>
              <a:defRPr sz="2800">
                <a:solidFill>
                  <a:schemeClr val="dk1"/>
                </a:solidFill>
                <a:latin typeface="Inter"/>
                <a:ea typeface="Inter"/>
                <a:cs typeface="Inter"/>
                <a:sym typeface="Inter"/>
              </a:defRPr>
            </a:lvl4pPr>
            <a:lvl5pPr lvl="4">
              <a:spcBef>
                <a:spcPts val="0"/>
              </a:spcBef>
              <a:spcAft>
                <a:spcPts val="0"/>
              </a:spcAft>
              <a:buClr>
                <a:schemeClr val="dk1"/>
              </a:buClr>
              <a:buSzPts val="2800"/>
              <a:buFont typeface="Inter"/>
              <a:buNone/>
              <a:defRPr sz="2800">
                <a:solidFill>
                  <a:schemeClr val="dk1"/>
                </a:solidFill>
                <a:latin typeface="Inter"/>
                <a:ea typeface="Inter"/>
                <a:cs typeface="Inter"/>
                <a:sym typeface="Inter"/>
              </a:defRPr>
            </a:lvl5pPr>
            <a:lvl6pPr lvl="5">
              <a:spcBef>
                <a:spcPts val="0"/>
              </a:spcBef>
              <a:spcAft>
                <a:spcPts val="0"/>
              </a:spcAft>
              <a:buClr>
                <a:schemeClr val="dk1"/>
              </a:buClr>
              <a:buSzPts val="2800"/>
              <a:buFont typeface="Inter"/>
              <a:buNone/>
              <a:defRPr sz="2800">
                <a:solidFill>
                  <a:schemeClr val="dk1"/>
                </a:solidFill>
                <a:latin typeface="Inter"/>
                <a:ea typeface="Inter"/>
                <a:cs typeface="Inter"/>
                <a:sym typeface="Inter"/>
              </a:defRPr>
            </a:lvl6pPr>
            <a:lvl7pPr lvl="6">
              <a:spcBef>
                <a:spcPts val="0"/>
              </a:spcBef>
              <a:spcAft>
                <a:spcPts val="0"/>
              </a:spcAft>
              <a:buClr>
                <a:schemeClr val="dk1"/>
              </a:buClr>
              <a:buSzPts val="2800"/>
              <a:buFont typeface="Inter"/>
              <a:buNone/>
              <a:defRPr sz="2800">
                <a:solidFill>
                  <a:schemeClr val="dk1"/>
                </a:solidFill>
                <a:latin typeface="Inter"/>
                <a:ea typeface="Inter"/>
                <a:cs typeface="Inter"/>
                <a:sym typeface="Inter"/>
              </a:defRPr>
            </a:lvl7pPr>
            <a:lvl8pPr lvl="7">
              <a:spcBef>
                <a:spcPts val="0"/>
              </a:spcBef>
              <a:spcAft>
                <a:spcPts val="0"/>
              </a:spcAft>
              <a:buClr>
                <a:schemeClr val="dk1"/>
              </a:buClr>
              <a:buSzPts val="2800"/>
              <a:buFont typeface="Inter"/>
              <a:buNone/>
              <a:defRPr sz="2800">
                <a:solidFill>
                  <a:schemeClr val="dk1"/>
                </a:solidFill>
                <a:latin typeface="Inter"/>
                <a:ea typeface="Inter"/>
                <a:cs typeface="Inter"/>
                <a:sym typeface="Inter"/>
              </a:defRPr>
            </a:lvl8pPr>
            <a:lvl9pPr lvl="8">
              <a:spcBef>
                <a:spcPts val="0"/>
              </a:spcBef>
              <a:spcAft>
                <a:spcPts val="0"/>
              </a:spcAft>
              <a:buClr>
                <a:schemeClr val="dk1"/>
              </a:buClr>
              <a:buSzPts val="2800"/>
              <a:buFont typeface="Inter"/>
              <a:buNone/>
              <a:defRPr sz="2800">
                <a:solidFill>
                  <a:schemeClr val="dk1"/>
                </a:solidFill>
                <a:latin typeface="Inter"/>
                <a:ea typeface="Inter"/>
                <a:cs typeface="Inter"/>
                <a:sym typeface="Inter"/>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Inter"/>
              <a:buChar char="●"/>
              <a:defRPr sz="1800">
                <a:solidFill>
                  <a:schemeClr val="dk2"/>
                </a:solidFill>
                <a:latin typeface="Inter"/>
                <a:ea typeface="Inter"/>
                <a:cs typeface="Inter"/>
                <a:sym typeface="Inter"/>
              </a:defRPr>
            </a:lvl1pPr>
            <a:lvl2pPr marL="914400" lvl="1" indent="-317500">
              <a:lnSpc>
                <a:spcPct val="115000"/>
              </a:lnSpc>
              <a:spcBef>
                <a:spcPts val="0"/>
              </a:spcBef>
              <a:spcAft>
                <a:spcPts val="0"/>
              </a:spcAft>
              <a:buClr>
                <a:schemeClr val="dk2"/>
              </a:buClr>
              <a:buSzPts val="1400"/>
              <a:buFont typeface="Inter"/>
              <a:buChar char="○"/>
              <a:defRPr>
                <a:solidFill>
                  <a:schemeClr val="dk2"/>
                </a:solidFill>
                <a:latin typeface="Inter"/>
                <a:ea typeface="Inter"/>
                <a:cs typeface="Inter"/>
                <a:sym typeface="Inter"/>
              </a:defRPr>
            </a:lvl2pPr>
            <a:lvl3pPr marL="1371600" lvl="2" indent="-317500">
              <a:lnSpc>
                <a:spcPct val="115000"/>
              </a:lnSpc>
              <a:spcBef>
                <a:spcPts val="0"/>
              </a:spcBef>
              <a:spcAft>
                <a:spcPts val="0"/>
              </a:spcAft>
              <a:buClr>
                <a:schemeClr val="dk2"/>
              </a:buClr>
              <a:buSzPts val="1400"/>
              <a:buFont typeface="Inter"/>
              <a:buChar char="■"/>
              <a:defRPr>
                <a:solidFill>
                  <a:schemeClr val="dk2"/>
                </a:solidFill>
                <a:latin typeface="Inter"/>
                <a:ea typeface="Inter"/>
                <a:cs typeface="Inter"/>
                <a:sym typeface="Inter"/>
              </a:defRPr>
            </a:lvl3pPr>
            <a:lvl4pPr marL="1828800" lvl="3" indent="-317500">
              <a:lnSpc>
                <a:spcPct val="115000"/>
              </a:lnSpc>
              <a:spcBef>
                <a:spcPts val="0"/>
              </a:spcBef>
              <a:spcAft>
                <a:spcPts val="0"/>
              </a:spcAft>
              <a:buClr>
                <a:schemeClr val="dk2"/>
              </a:buClr>
              <a:buSzPts val="1400"/>
              <a:buFont typeface="Inter"/>
              <a:buChar char="●"/>
              <a:defRPr>
                <a:solidFill>
                  <a:schemeClr val="dk2"/>
                </a:solidFill>
                <a:latin typeface="Inter"/>
                <a:ea typeface="Inter"/>
                <a:cs typeface="Inter"/>
                <a:sym typeface="Inter"/>
              </a:defRPr>
            </a:lvl4pPr>
            <a:lvl5pPr marL="2286000" lvl="4" indent="-317500">
              <a:lnSpc>
                <a:spcPct val="115000"/>
              </a:lnSpc>
              <a:spcBef>
                <a:spcPts val="0"/>
              </a:spcBef>
              <a:spcAft>
                <a:spcPts val="0"/>
              </a:spcAft>
              <a:buClr>
                <a:schemeClr val="dk2"/>
              </a:buClr>
              <a:buSzPts val="1400"/>
              <a:buFont typeface="Inter"/>
              <a:buChar char="○"/>
              <a:defRPr>
                <a:solidFill>
                  <a:schemeClr val="dk2"/>
                </a:solidFill>
                <a:latin typeface="Inter"/>
                <a:ea typeface="Inter"/>
                <a:cs typeface="Inter"/>
                <a:sym typeface="Inter"/>
              </a:defRPr>
            </a:lvl5pPr>
            <a:lvl6pPr marL="2743200" lvl="5" indent="-317500">
              <a:lnSpc>
                <a:spcPct val="115000"/>
              </a:lnSpc>
              <a:spcBef>
                <a:spcPts val="0"/>
              </a:spcBef>
              <a:spcAft>
                <a:spcPts val="0"/>
              </a:spcAft>
              <a:buClr>
                <a:schemeClr val="dk2"/>
              </a:buClr>
              <a:buSzPts val="1400"/>
              <a:buFont typeface="Inter"/>
              <a:buChar char="■"/>
              <a:defRPr>
                <a:solidFill>
                  <a:schemeClr val="dk2"/>
                </a:solidFill>
                <a:latin typeface="Inter"/>
                <a:ea typeface="Inter"/>
                <a:cs typeface="Inter"/>
                <a:sym typeface="Inter"/>
              </a:defRPr>
            </a:lvl6pPr>
            <a:lvl7pPr marL="3200400" lvl="6" indent="-317500">
              <a:lnSpc>
                <a:spcPct val="115000"/>
              </a:lnSpc>
              <a:spcBef>
                <a:spcPts val="0"/>
              </a:spcBef>
              <a:spcAft>
                <a:spcPts val="0"/>
              </a:spcAft>
              <a:buClr>
                <a:schemeClr val="dk2"/>
              </a:buClr>
              <a:buSzPts val="1400"/>
              <a:buFont typeface="Inter"/>
              <a:buChar char="●"/>
              <a:defRPr>
                <a:solidFill>
                  <a:schemeClr val="dk2"/>
                </a:solidFill>
                <a:latin typeface="Inter"/>
                <a:ea typeface="Inter"/>
                <a:cs typeface="Inter"/>
                <a:sym typeface="Inter"/>
              </a:defRPr>
            </a:lvl7pPr>
            <a:lvl8pPr marL="3657600" lvl="7" indent="-317500">
              <a:lnSpc>
                <a:spcPct val="115000"/>
              </a:lnSpc>
              <a:spcBef>
                <a:spcPts val="0"/>
              </a:spcBef>
              <a:spcAft>
                <a:spcPts val="0"/>
              </a:spcAft>
              <a:buClr>
                <a:schemeClr val="dk2"/>
              </a:buClr>
              <a:buSzPts val="1400"/>
              <a:buFont typeface="Inter"/>
              <a:buChar char="○"/>
              <a:defRPr>
                <a:solidFill>
                  <a:schemeClr val="dk2"/>
                </a:solidFill>
                <a:latin typeface="Inter"/>
                <a:ea typeface="Inter"/>
                <a:cs typeface="Inter"/>
                <a:sym typeface="Inter"/>
              </a:defRPr>
            </a:lvl8pPr>
            <a:lvl9pPr marL="4114800" lvl="8" indent="-317500">
              <a:lnSpc>
                <a:spcPct val="115000"/>
              </a:lnSpc>
              <a:spcBef>
                <a:spcPts val="0"/>
              </a:spcBef>
              <a:spcAft>
                <a:spcPts val="0"/>
              </a:spcAft>
              <a:buClr>
                <a:schemeClr val="dk2"/>
              </a:buClr>
              <a:buSzPts val="1400"/>
              <a:buFont typeface="Inter"/>
              <a:buChar char="■"/>
              <a:defRPr>
                <a:solidFill>
                  <a:schemeClr val="dk2"/>
                </a:solidFill>
                <a:latin typeface="Inter"/>
                <a:ea typeface="Inter"/>
                <a:cs typeface="Inter"/>
                <a:sym typeface="Inter"/>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 id="2147483681" r:id="rId32"/>
    <p:sldLayoutId id="2147483682" r:id="rId33"/>
    <p:sldLayoutId id="2147483683" r:id="rId34"/>
    <p:sldLayoutId id="2147483684" r:id="rId35"/>
    <p:sldLayoutId id="2147483685" r:id="rId36"/>
    <p:sldLayoutId id="2147483687" r:id="rId37"/>
    <p:sldLayoutId id="2147483689" r:id="rId3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18.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doi.crossref.org/" TargetMode="External"/><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hyperlink" Target="https://docs.pkp.sfu.ca/crossref-ojs-manual/en/config" TargetMode="External"/><Relationship Id="rId5" Type="http://schemas.openxmlformats.org/officeDocument/2006/relationships/hyperlink" Target="https://apps.crossref.org/webdeposit" TargetMode="External"/><Relationship Id="rId4" Type="http://schemas.openxmlformats.org/officeDocument/2006/relationships/hyperlink" Target="https://manage.crossref.org/records"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hyperlink" Target="https://api.crossref.org/" TargetMode="External"/><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openxmlformats.org/officeDocument/2006/relationships/image" Target="../media/image23.png"/><Relationship Id="rId5" Type="http://schemas.openxmlformats.org/officeDocument/2006/relationships/hyperlink" Target="https://search.crossref.org/" TargetMode="Externa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16.xml"/><Relationship Id="rId4" Type="http://schemas.openxmlformats.org/officeDocument/2006/relationships/hyperlink" Target="https://www.crossref.org/services/reference-linking/"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hyperlink" Target="https://www.crossref.org/blog/isr-part-one-what-is-our-role-in-preserving-the-integrity-of-the-scholarly-record/" TargetMode="External"/><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hyperlink" Target="https://www.crossref.org/services/similarity-check/" TargetMode="External"/><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hyperlink" Target="https://www.crossref.org/services/crossmark/" TargetMode="External"/><Relationship Id="rId2" Type="http://schemas.openxmlformats.org/officeDocument/2006/relationships/notesSlide" Target="../notesSlides/notesSlide26.xml"/><Relationship Id="rId1" Type="http://schemas.openxmlformats.org/officeDocument/2006/relationships/slideLayout" Target="../slideLayouts/slideLayout16.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hyperlink" Target="https://www.crossref.org/members/prep/" TargetMode="External"/><Relationship Id="rId2" Type="http://schemas.openxmlformats.org/officeDocument/2006/relationships/notesSlide" Target="../notesSlides/notesSlide27.xml"/><Relationship Id="rId1" Type="http://schemas.openxmlformats.org/officeDocument/2006/relationships/slideLayout" Target="../slideLayouts/slideLayout16.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crossref.org/documentation" TargetMode="External"/><Relationship Id="rId2" Type="http://schemas.openxmlformats.org/officeDocument/2006/relationships/notesSlide" Target="../notesSlides/notesSlide31.xml"/><Relationship Id="rId1" Type="http://schemas.openxmlformats.org/officeDocument/2006/relationships/slideLayout" Target="../slideLayouts/slideLayout16.xml"/><Relationship Id="rId4" Type="http://schemas.openxmlformats.org/officeDocument/2006/relationships/hyperlink" Target="https://community.crossref.org/"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crossref.org/contact" TargetMode="External"/><Relationship Id="rId2" Type="http://schemas.openxmlformats.org/officeDocument/2006/relationships/notesSlide" Target="../notesSlides/notesSlide33.xml"/><Relationship Id="rId1" Type="http://schemas.openxmlformats.org/officeDocument/2006/relationships/slideLayout" Target="../slideLayouts/slideLayout16.xml"/><Relationship Id="rId5" Type="http://schemas.openxmlformats.org/officeDocument/2006/relationships/hyperlink" Target="mailto:member@crossref.org" TargetMode="External"/><Relationship Id="rId4" Type="http://schemas.openxmlformats.org/officeDocument/2006/relationships/hyperlink" Target="mailto:support@crossref.org"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45"/>
          <p:cNvSpPr txBox="1">
            <a:spLocks noGrp="1"/>
          </p:cNvSpPr>
          <p:nvPr>
            <p:ph type="title"/>
          </p:nvPr>
        </p:nvSpPr>
        <p:spPr>
          <a:xfrm>
            <a:off x="1390188" y="2571750"/>
            <a:ext cx="4944874" cy="1044300"/>
          </a:xfrm>
          <a:prstGeom prst="rect">
            <a:avLst/>
          </a:prstGeom>
        </p:spPr>
        <p:txBody>
          <a:bodyPr spcFirstLastPara="1" wrap="square" lIns="91425" tIns="91425" rIns="91425" bIns="91425" anchor="b" anchorCtr="0">
            <a:noAutofit/>
          </a:bodyPr>
          <a:lstStyle/>
          <a:p>
            <a:pPr marL="0" lvl="0" indent="0" algn="r" rtl="0">
              <a:lnSpc>
                <a:spcPct val="115000"/>
              </a:lnSpc>
              <a:spcBef>
                <a:spcPts val="0"/>
              </a:spcBef>
              <a:spcAft>
                <a:spcPts val="1200"/>
              </a:spcAft>
              <a:buNone/>
            </a:pPr>
            <a:r>
              <a:rPr lang="ar-EG" sz="3500" dirty="0"/>
              <a:t>لماذا تعد البيانات الوصفية مهمة؟</a:t>
            </a:r>
            <a:endParaRPr sz="3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47"/>
          <p:cNvSpPr txBox="1">
            <a:spLocks noGrp="1"/>
          </p:cNvSpPr>
          <p:nvPr>
            <p:ph type="title"/>
          </p:nvPr>
        </p:nvSpPr>
        <p:spPr>
          <a:xfrm>
            <a:off x="6564351" y="157875"/>
            <a:ext cx="1918009" cy="759600"/>
          </a:xfrm>
          <a:prstGeom prst="rect">
            <a:avLst/>
          </a:prstGeom>
        </p:spPr>
        <p:txBody>
          <a:bodyPr spcFirstLastPara="1" wrap="square" lIns="91425" tIns="91425" rIns="91425" bIns="91425" anchor="t" anchorCtr="0">
            <a:noAutofit/>
          </a:bodyPr>
          <a:lstStyle/>
          <a:p>
            <a:pPr marL="0" lvl="0" indent="0" algn="r" rtl="1">
              <a:lnSpc>
                <a:spcPct val="115000"/>
              </a:lnSpc>
              <a:spcBef>
                <a:spcPts val="0"/>
              </a:spcBef>
              <a:spcAft>
                <a:spcPts val="0"/>
              </a:spcAft>
              <a:buNone/>
            </a:pPr>
            <a:r>
              <a:rPr lang="ar-EG" sz="3000" dirty="0">
                <a:solidFill>
                  <a:schemeClr val="tx1"/>
                </a:solidFill>
                <a:latin typeface="inter-regular"/>
                <a:ea typeface="+mn-ea"/>
                <a:cs typeface="Arial" panose="020B0604020202020204" pitchFamily="34" charset="0"/>
                <a:sym typeface="Arial"/>
              </a:rPr>
              <a:t>المتحدثون</a:t>
            </a:r>
            <a:endParaRPr sz="3000" dirty="0">
              <a:solidFill>
                <a:schemeClr val="tx1"/>
              </a:solidFill>
              <a:latin typeface="inter-regular"/>
              <a:ea typeface="+mn-ea"/>
              <a:cs typeface="Arial" panose="020B0604020202020204" pitchFamily="34" charset="0"/>
              <a:sym typeface="Arial"/>
            </a:endParaRPr>
          </a:p>
          <a:p>
            <a:pPr marL="0" lvl="0" indent="0" algn="l" rtl="0">
              <a:spcBef>
                <a:spcPts val="1200"/>
              </a:spcBef>
              <a:spcAft>
                <a:spcPts val="0"/>
              </a:spcAft>
              <a:buNone/>
            </a:pPr>
            <a:endParaRPr sz="4000" dirty="0"/>
          </a:p>
        </p:txBody>
      </p:sp>
      <p:pic>
        <p:nvPicPr>
          <p:cNvPr id="309" name="Google Shape;309;p47" title="Ahmed-Moustafa.jpg"/>
          <p:cNvPicPr preferRelativeResize="0"/>
          <p:nvPr/>
        </p:nvPicPr>
        <p:blipFill>
          <a:blip r:embed="rId3">
            <a:alphaModFix/>
          </a:blip>
          <a:stretch>
            <a:fillRect/>
          </a:stretch>
        </p:blipFill>
        <p:spPr>
          <a:xfrm>
            <a:off x="4702807" y="1031822"/>
            <a:ext cx="2810825" cy="2810825"/>
          </a:xfrm>
          <a:prstGeom prst="rect">
            <a:avLst/>
          </a:prstGeom>
          <a:noFill/>
          <a:ln>
            <a:noFill/>
          </a:ln>
        </p:spPr>
      </p:pic>
      <p:sp>
        <p:nvSpPr>
          <p:cNvPr id="311" name="Google Shape;311;p47"/>
          <p:cNvSpPr txBox="1">
            <a:spLocks noGrp="1"/>
          </p:cNvSpPr>
          <p:nvPr>
            <p:ph type="body" idx="1"/>
          </p:nvPr>
        </p:nvSpPr>
        <p:spPr>
          <a:xfrm>
            <a:off x="4409517" y="3873384"/>
            <a:ext cx="3427140" cy="1270213"/>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ar-EG" b="1" dirty="0">
                <a:latin typeface="+mj-lt"/>
              </a:rPr>
              <a:t>أحمد مصطفي</a:t>
            </a:r>
            <a:br>
              <a:rPr lang="en" dirty="0">
                <a:latin typeface="+mj-lt"/>
              </a:rPr>
            </a:br>
            <a:r>
              <a:rPr lang="ar-EG" sz="1500" dirty="0">
                <a:latin typeface="+mj-lt"/>
              </a:rPr>
              <a:t>مدير إنتاج النشر، نولدج إي، الإمارات العربية المتحدة</a:t>
            </a:r>
            <a:br>
              <a:rPr lang="ar-EG" sz="1500" dirty="0">
                <a:latin typeface="+mj-lt"/>
              </a:rPr>
            </a:br>
            <a:r>
              <a:rPr lang="ar-EG" sz="1500" dirty="0">
                <a:latin typeface="+mj-lt"/>
              </a:rPr>
              <a:t>سفير كروس رف، مصر</a:t>
            </a:r>
          </a:p>
          <a:p>
            <a:pPr marL="0" lvl="0" indent="0" algn="r" rtl="0">
              <a:spcBef>
                <a:spcPts val="0"/>
              </a:spcBef>
              <a:spcAft>
                <a:spcPts val="1200"/>
              </a:spcAft>
              <a:buNone/>
            </a:pPr>
            <a:endParaRPr lang="ar-EG" dirty="0">
              <a:latin typeface="+mj-lt"/>
            </a:endParaRPr>
          </a:p>
        </p:txBody>
      </p:sp>
      <p:sp>
        <p:nvSpPr>
          <p:cNvPr id="7" name="Google Shape;311;p47">
            <a:extLst>
              <a:ext uri="{FF2B5EF4-FFF2-40B4-BE49-F238E27FC236}">
                <a16:creationId xmlns:a16="http://schemas.microsoft.com/office/drawing/2014/main" id="{7CBA46FF-F4E6-8BEE-97D2-441AEF09A35D}"/>
              </a:ext>
            </a:extLst>
          </p:cNvPr>
          <p:cNvSpPr txBox="1">
            <a:spLocks/>
          </p:cNvSpPr>
          <p:nvPr/>
        </p:nvSpPr>
        <p:spPr>
          <a:xfrm>
            <a:off x="312019" y="3873287"/>
            <a:ext cx="3858322" cy="1112338"/>
          </a:xfrm>
          <a:prstGeom prst="rect">
            <a:avLst/>
          </a:prstGeom>
          <a:noFill/>
          <a:ln>
            <a:noFill/>
          </a:ln>
        </p:spPr>
        <p:txBody>
          <a:bodyPr spcFirstLastPara="1" wrap="square" lIns="91425" tIns="91425" rIns="91425" bIns="91425" anchor="t" anchorCtr="0">
            <a:normAutofit fontScale="92500" lnSpcReduction="100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Inter"/>
              <a:buChar char="●"/>
              <a:defRPr sz="1800" b="0" i="0" u="none" strike="noStrike" cap="none" spc="0">
                <a:solidFill>
                  <a:schemeClr val="dk2"/>
                </a:solidFill>
                <a:latin typeface="Inter"/>
                <a:ea typeface="Inter"/>
                <a:cs typeface="Inter"/>
                <a:sym typeface="Inter"/>
              </a:defRPr>
            </a:lvl1pPr>
            <a:lvl2pPr marL="914400" marR="0" lvl="1" indent="-317500" algn="l" rtl="0">
              <a:lnSpc>
                <a:spcPct val="115000"/>
              </a:lnSpc>
              <a:spcBef>
                <a:spcPts val="0"/>
              </a:spcBef>
              <a:spcAft>
                <a:spcPts val="0"/>
              </a:spcAft>
              <a:buClr>
                <a:schemeClr val="dk2"/>
              </a:buClr>
              <a:buSzPts val="1400"/>
              <a:buFont typeface="Inter"/>
              <a:buChar char="○"/>
              <a:defRPr sz="1400" b="0" i="0" u="none" strike="noStrike" cap="none" spc="0">
                <a:solidFill>
                  <a:schemeClr val="dk2"/>
                </a:solidFill>
                <a:latin typeface="Inter"/>
                <a:ea typeface="Inter"/>
                <a:cs typeface="Inter"/>
                <a:sym typeface="Inter"/>
              </a:defRPr>
            </a:lvl2pPr>
            <a:lvl3pPr marL="1371600" marR="0" lvl="2" indent="-317500" algn="l" rtl="0">
              <a:lnSpc>
                <a:spcPct val="115000"/>
              </a:lnSpc>
              <a:spcBef>
                <a:spcPts val="0"/>
              </a:spcBef>
              <a:spcAft>
                <a:spcPts val="0"/>
              </a:spcAft>
              <a:buClr>
                <a:schemeClr val="dk2"/>
              </a:buClr>
              <a:buSzPts val="1400"/>
              <a:buFont typeface="Inter"/>
              <a:buChar char="■"/>
              <a:defRPr sz="1400" b="0" i="0" u="none" strike="noStrike" cap="none" spc="0">
                <a:solidFill>
                  <a:schemeClr val="dk2"/>
                </a:solidFill>
                <a:latin typeface="Inter"/>
                <a:ea typeface="Inter"/>
                <a:cs typeface="Inter"/>
                <a:sym typeface="Inter"/>
              </a:defRPr>
            </a:lvl3pPr>
            <a:lvl4pPr marL="1828800" marR="0" lvl="3" indent="-317500" algn="l" rtl="0">
              <a:lnSpc>
                <a:spcPct val="115000"/>
              </a:lnSpc>
              <a:spcBef>
                <a:spcPts val="0"/>
              </a:spcBef>
              <a:spcAft>
                <a:spcPts val="0"/>
              </a:spcAft>
              <a:buClr>
                <a:schemeClr val="dk2"/>
              </a:buClr>
              <a:buSzPts val="1400"/>
              <a:buFont typeface="Inter"/>
              <a:buChar char="●"/>
              <a:defRPr sz="1400" b="0" i="0" u="none" strike="noStrike" cap="none" spc="0">
                <a:solidFill>
                  <a:schemeClr val="dk2"/>
                </a:solidFill>
                <a:latin typeface="Inter"/>
                <a:ea typeface="Inter"/>
                <a:cs typeface="Inter"/>
                <a:sym typeface="Inter"/>
              </a:defRPr>
            </a:lvl4pPr>
            <a:lvl5pPr marL="2286000" marR="0" lvl="4" indent="-317500" algn="l" rtl="0">
              <a:lnSpc>
                <a:spcPct val="115000"/>
              </a:lnSpc>
              <a:spcBef>
                <a:spcPts val="0"/>
              </a:spcBef>
              <a:spcAft>
                <a:spcPts val="0"/>
              </a:spcAft>
              <a:buClr>
                <a:schemeClr val="dk2"/>
              </a:buClr>
              <a:buSzPts val="1400"/>
              <a:buFont typeface="Inter"/>
              <a:buChar char="○"/>
              <a:defRPr sz="1400" b="0" i="0" u="none" strike="noStrike" cap="none" spc="0">
                <a:solidFill>
                  <a:schemeClr val="dk2"/>
                </a:solidFill>
                <a:latin typeface="Inter"/>
                <a:ea typeface="Inter"/>
                <a:cs typeface="Inter"/>
                <a:sym typeface="Inter"/>
              </a:defRPr>
            </a:lvl5pPr>
            <a:lvl6pPr marL="2743200" marR="0" lvl="5" indent="-317500" algn="l" rtl="0">
              <a:lnSpc>
                <a:spcPct val="115000"/>
              </a:lnSpc>
              <a:spcBef>
                <a:spcPts val="0"/>
              </a:spcBef>
              <a:spcAft>
                <a:spcPts val="0"/>
              </a:spcAft>
              <a:buClr>
                <a:schemeClr val="dk2"/>
              </a:buClr>
              <a:buSzPts val="1400"/>
              <a:buFont typeface="Inter"/>
              <a:buChar char="■"/>
              <a:defRPr sz="1400" b="0" i="0" u="none" strike="noStrike" cap="none" spc="0">
                <a:solidFill>
                  <a:schemeClr val="dk2"/>
                </a:solidFill>
                <a:latin typeface="Inter"/>
                <a:ea typeface="Inter"/>
                <a:cs typeface="Inter"/>
                <a:sym typeface="Inter"/>
              </a:defRPr>
            </a:lvl6pPr>
            <a:lvl7pPr marL="3200400" marR="0" lvl="6" indent="-317500" algn="l" rtl="0">
              <a:lnSpc>
                <a:spcPct val="115000"/>
              </a:lnSpc>
              <a:spcBef>
                <a:spcPts val="0"/>
              </a:spcBef>
              <a:spcAft>
                <a:spcPts val="0"/>
              </a:spcAft>
              <a:buClr>
                <a:schemeClr val="dk2"/>
              </a:buClr>
              <a:buSzPts val="1400"/>
              <a:buFont typeface="Inter"/>
              <a:buChar char="●"/>
              <a:defRPr sz="1400" b="0" i="0" u="none" strike="noStrike" cap="none" spc="0">
                <a:solidFill>
                  <a:schemeClr val="dk2"/>
                </a:solidFill>
                <a:latin typeface="Inter"/>
                <a:ea typeface="Inter"/>
                <a:cs typeface="Inter"/>
                <a:sym typeface="Inter"/>
              </a:defRPr>
            </a:lvl7pPr>
            <a:lvl8pPr marL="3657600" marR="0" lvl="7" indent="-317500" algn="l" rtl="0">
              <a:lnSpc>
                <a:spcPct val="115000"/>
              </a:lnSpc>
              <a:spcBef>
                <a:spcPts val="0"/>
              </a:spcBef>
              <a:spcAft>
                <a:spcPts val="0"/>
              </a:spcAft>
              <a:buClr>
                <a:schemeClr val="dk2"/>
              </a:buClr>
              <a:buSzPts val="1400"/>
              <a:buFont typeface="Inter"/>
              <a:buChar char="○"/>
              <a:defRPr sz="1400" b="0" i="0" u="none" strike="noStrike" cap="none" spc="0">
                <a:solidFill>
                  <a:schemeClr val="dk2"/>
                </a:solidFill>
                <a:latin typeface="Inter"/>
                <a:ea typeface="Inter"/>
                <a:cs typeface="Inter"/>
                <a:sym typeface="Inter"/>
              </a:defRPr>
            </a:lvl8pPr>
            <a:lvl9pPr marL="4114800" marR="0" lvl="8" indent="-317500" algn="l" rtl="0">
              <a:lnSpc>
                <a:spcPct val="115000"/>
              </a:lnSpc>
              <a:spcBef>
                <a:spcPts val="0"/>
              </a:spcBef>
              <a:spcAft>
                <a:spcPts val="0"/>
              </a:spcAft>
              <a:buClr>
                <a:schemeClr val="dk2"/>
              </a:buClr>
              <a:buSzPts val="1400"/>
              <a:buFont typeface="Inter"/>
              <a:buChar char="■"/>
              <a:defRPr sz="1400" b="0" i="0" u="none" strike="noStrike" cap="none" spc="0">
                <a:solidFill>
                  <a:schemeClr val="dk2"/>
                </a:solidFill>
                <a:latin typeface="Inter"/>
                <a:ea typeface="Inter"/>
                <a:cs typeface="Inter"/>
                <a:sym typeface="Inter"/>
              </a:defRPr>
            </a:lvl9pPr>
          </a:lstStyle>
          <a:p>
            <a:pPr marL="0" indent="0" algn="ctr">
              <a:spcAft>
                <a:spcPts val="1200"/>
              </a:spcAft>
              <a:buNone/>
            </a:pPr>
            <a:r>
              <a:rPr lang="ar-EG" sz="1900" b="1" dirty="0"/>
              <a:t>يونس سعيد</a:t>
            </a:r>
            <a:br>
              <a:rPr lang="en" dirty="0"/>
            </a:br>
            <a:r>
              <a:rPr lang="ar-EG" sz="1600" dirty="0"/>
              <a:t>أستاذ محاضر بجامعة وهران ٢ محمد بن أحمد، الجزائر</a:t>
            </a:r>
            <a:br>
              <a:rPr lang="ar-EG" sz="1600" dirty="0"/>
            </a:br>
            <a:r>
              <a:rPr lang="ar-EG" sz="1600" dirty="0"/>
              <a:t>سفير كروس رف، الجزائر</a:t>
            </a:r>
          </a:p>
          <a:p>
            <a:pPr marL="0" indent="0" algn="r">
              <a:spcAft>
                <a:spcPts val="1200"/>
              </a:spcAft>
              <a:buFont typeface="Inter"/>
              <a:buNone/>
            </a:pPr>
            <a:endParaRPr lang="ar-EG" dirty="0"/>
          </a:p>
        </p:txBody>
      </p:sp>
      <p:pic>
        <p:nvPicPr>
          <p:cNvPr id="3" name="Picture 2">
            <a:extLst>
              <a:ext uri="{FF2B5EF4-FFF2-40B4-BE49-F238E27FC236}">
                <a16:creationId xmlns:a16="http://schemas.microsoft.com/office/drawing/2014/main" id="{351528FE-332A-A45A-760E-D3CB6717D0E6}"/>
              </a:ext>
            </a:extLst>
          </p:cNvPr>
          <p:cNvPicPr>
            <a:picLocks noChangeAspect="1"/>
          </p:cNvPicPr>
          <p:nvPr/>
        </p:nvPicPr>
        <p:blipFill>
          <a:blip r:embed="rId4"/>
          <a:stretch>
            <a:fillRect/>
          </a:stretch>
        </p:blipFill>
        <p:spPr>
          <a:xfrm>
            <a:off x="825308" y="1031822"/>
            <a:ext cx="2809875" cy="28098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21">
          <a:extLst>
            <a:ext uri="{FF2B5EF4-FFF2-40B4-BE49-F238E27FC236}">
              <a16:creationId xmlns:a16="http://schemas.microsoft.com/office/drawing/2014/main" id="{468D1BF4-D0DE-3A74-C755-FA5AF654DACF}"/>
            </a:ext>
          </a:extLst>
        </p:cNvPr>
        <p:cNvGrpSpPr/>
        <p:nvPr/>
      </p:nvGrpSpPr>
      <p:grpSpPr>
        <a:xfrm>
          <a:off x="0" y="0"/>
          <a:ext cx="0" cy="0"/>
          <a:chOff x="0" y="0"/>
          <a:chExt cx="0" cy="0"/>
        </a:xfrm>
      </p:grpSpPr>
      <p:sp>
        <p:nvSpPr>
          <p:cNvPr id="12" name="Google Shape;118;p30">
            <a:extLst>
              <a:ext uri="{FF2B5EF4-FFF2-40B4-BE49-F238E27FC236}">
                <a16:creationId xmlns:a16="http://schemas.microsoft.com/office/drawing/2014/main" id="{1EC332BB-8DA2-EC43-8995-79B5A2E9E0E4}"/>
              </a:ext>
            </a:extLst>
          </p:cNvPr>
          <p:cNvSpPr txBox="1">
            <a:spLocks/>
          </p:cNvSpPr>
          <p:nvPr/>
        </p:nvSpPr>
        <p:spPr>
          <a:xfrm>
            <a:off x="5360020" y="558361"/>
            <a:ext cx="3046001" cy="514065"/>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algn="r"/>
            <a:r>
              <a:rPr lang="ar-EG" sz="3000" b="1" dirty="0">
                <a:solidFill>
                  <a:schemeClr val="tx1"/>
                </a:solidFill>
                <a:latin typeface="inter-regular"/>
                <a:ea typeface="+mn-ea"/>
                <a:cs typeface="Arial" panose="020B0604020202020204" pitchFamily="34" charset="0"/>
              </a:rPr>
              <a:t>جدول أعمال الجلسة</a:t>
            </a:r>
          </a:p>
        </p:txBody>
      </p:sp>
      <p:sp>
        <p:nvSpPr>
          <p:cNvPr id="13" name="TextBox 12">
            <a:extLst>
              <a:ext uri="{FF2B5EF4-FFF2-40B4-BE49-F238E27FC236}">
                <a16:creationId xmlns:a16="http://schemas.microsoft.com/office/drawing/2014/main" id="{CAFC9A06-4153-314F-8899-CD936D03F8D9}"/>
              </a:ext>
            </a:extLst>
          </p:cNvPr>
          <p:cNvSpPr txBox="1"/>
          <p:nvPr/>
        </p:nvSpPr>
        <p:spPr>
          <a:xfrm>
            <a:off x="2557346" y="1338515"/>
            <a:ext cx="4818439" cy="2877711"/>
          </a:xfrm>
          <a:prstGeom prst="rect">
            <a:avLst/>
          </a:prstGeom>
          <a:noFill/>
        </p:spPr>
        <p:txBody>
          <a:bodyPr wrap="square">
            <a:spAutoFit/>
          </a:bodyPr>
          <a:lstStyle/>
          <a:p>
            <a:pPr marL="180000" lvl="3" indent="-180000" algn="r" defTabSz="342900" rtl="1">
              <a:spcAft>
                <a:spcPts val="1800"/>
              </a:spcAft>
              <a:buClrTx/>
              <a:buFont typeface="Arial" panose="020B0604020202020204" pitchFamily="34" charset="0"/>
              <a:buChar char="•"/>
              <a:defRPr/>
            </a:pPr>
            <a:r>
              <a:rPr lang="ar-EG" sz="1800" b="1" kern="1200" dirty="0">
                <a:solidFill>
                  <a:schemeClr val="tx1"/>
                </a:solidFill>
                <a:latin typeface="inter-regular"/>
                <a:ea typeface="+mn-ea"/>
                <a:cs typeface="Arial" panose="020B0604020202020204" pitchFamily="34" charset="0"/>
              </a:rPr>
              <a:t>مقدمة عن كروس رف: من نحن وماذا نفعل؟</a:t>
            </a:r>
          </a:p>
          <a:p>
            <a:pPr marL="180000" lvl="3" indent="-180000" algn="r" defTabSz="342900" rtl="1">
              <a:spcAft>
                <a:spcPts val="600"/>
              </a:spcAft>
              <a:buClrTx/>
              <a:buFont typeface="Arial" panose="020B0604020202020204" pitchFamily="34" charset="0"/>
              <a:buChar char="•"/>
              <a:defRPr/>
            </a:pPr>
            <a:r>
              <a:rPr lang="ar-EG" sz="1800" b="1" kern="1200" dirty="0">
                <a:solidFill>
                  <a:schemeClr val="tx1"/>
                </a:solidFill>
                <a:latin typeface="inter-regular"/>
                <a:ea typeface="+mn-ea"/>
                <a:cs typeface="Arial" panose="020B0604020202020204" pitchFamily="34" charset="0"/>
              </a:rPr>
              <a:t>أهمية و</a:t>
            </a:r>
            <a:r>
              <a:rPr lang="ar-EG" sz="1800" b="1" kern="1200" dirty="0">
                <a:solidFill>
                  <a:schemeClr val="tx1"/>
                </a:solidFill>
                <a:latin typeface="inter-regular"/>
                <a:cs typeface="Arial" panose="020B0604020202020204" pitchFamily="34" charset="0"/>
              </a:rPr>
              <a:t>استخدامات</a:t>
            </a:r>
            <a:r>
              <a:rPr lang="ar-EG" sz="1800" b="1" kern="1200" dirty="0">
                <a:solidFill>
                  <a:schemeClr val="tx1"/>
                </a:solidFill>
                <a:latin typeface="inter-regular"/>
                <a:ea typeface="+mn-ea"/>
                <a:cs typeface="Arial" panose="020B0604020202020204" pitchFamily="34" charset="0"/>
              </a:rPr>
              <a:t> البيانات الوصفية:</a:t>
            </a:r>
          </a:p>
          <a:p>
            <a:pPr marL="522900" lvl="3" indent="-342900" algn="r" defTabSz="342900" rtl="1">
              <a:spcAft>
                <a:spcPts val="600"/>
              </a:spcAft>
              <a:buClrTx/>
              <a:buFont typeface="Wingdings" panose="05000000000000000000" pitchFamily="2" charset="2"/>
              <a:buChar char="ü"/>
              <a:defRPr/>
            </a:pPr>
            <a:r>
              <a:rPr lang="ar-EG" sz="1800" b="1" kern="1200" dirty="0">
                <a:solidFill>
                  <a:schemeClr val="tx1"/>
                </a:solidFill>
                <a:latin typeface="inter-regular"/>
                <a:ea typeface="+mn-ea"/>
                <a:cs typeface="Arial" panose="020B0604020202020204" pitchFamily="34" charset="0"/>
              </a:rPr>
              <a:t>لاكتشاف المحتوي</a:t>
            </a:r>
          </a:p>
          <a:p>
            <a:pPr marL="522900" lvl="3" indent="-342900" algn="r" defTabSz="342900" rtl="1">
              <a:spcAft>
                <a:spcPts val="1800"/>
              </a:spcAft>
              <a:buClrTx/>
              <a:buFont typeface="Wingdings" panose="05000000000000000000" pitchFamily="2" charset="2"/>
              <a:buChar char="ü"/>
              <a:defRPr/>
            </a:pPr>
            <a:r>
              <a:rPr lang="ar-EG" sz="1800" b="1" kern="1200" dirty="0">
                <a:solidFill>
                  <a:schemeClr val="tx1"/>
                </a:solidFill>
                <a:latin typeface="inter-regular"/>
                <a:ea typeface="+mn-ea"/>
                <a:cs typeface="Arial" panose="020B0604020202020204" pitchFamily="34" charset="0"/>
              </a:rPr>
              <a:t>لنزاهة البحث</a:t>
            </a:r>
          </a:p>
          <a:p>
            <a:pPr lvl="3" indent="-342900" algn="r" defTabSz="342900" rtl="1">
              <a:spcAft>
                <a:spcPts val="1800"/>
              </a:spcAft>
              <a:buClrTx/>
              <a:buFont typeface="Arial" panose="020B0604020202020204" pitchFamily="34" charset="0"/>
              <a:buChar char="•"/>
              <a:defRPr/>
            </a:pPr>
            <a:r>
              <a:rPr lang="ar-EG" sz="1800" b="1" kern="1200" dirty="0">
                <a:solidFill>
                  <a:schemeClr val="tx1"/>
                </a:solidFill>
                <a:latin typeface="inter-regular"/>
                <a:ea typeface="+mn-ea"/>
                <a:cs typeface="Arial" panose="020B0604020202020204" pitchFamily="34" charset="0"/>
              </a:rPr>
              <a:t>خدمات كروس رف للمحررين</a:t>
            </a:r>
          </a:p>
          <a:p>
            <a:pPr lvl="3" indent="-342900" algn="r" defTabSz="342900" rtl="1">
              <a:buClrTx/>
              <a:buFont typeface="Arial" panose="020B0604020202020204" pitchFamily="34" charset="0"/>
              <a:buChar char="•"/>
              <a:defRPr/>
            </a:pPr>
            <a:r>
              <a:rPr lang="ar-EG" sz="1800" b="1" kern="1200" dirty="0">
                <a:solidFill>
                  <a:schemeClr val="tx1"/>
                </a:solidFill>
                <a:latin typeface="inter-regular"/>
                <a:ea typeface="+mn-ea"/>
                <a:cs typeface="Arial" panose="020B0604020202020204" pitchFamily="34" charset="0"/>
              </a:rPr>
              <a:t>أسئلة</a:t>
            </a:r>
          </a:p>
          <a:p>
            <a:pPr marL="180000" lvl="3" indent="-180000" algn="r" defTabSz="342900" rtl="1">
              <a:buClrTx/>
              <a:buFont typeface="Arial" panose="020B0604020202020204" pitchFamily="34" charset="0"/>
              <a:buChar char="•"/>
              <a:defRPr/>
            </a:pPr>
            <a:endParaRPr kumimoji="0" lang="ar-EG" sz="1800" b="1" i="0" u="none" strike="noStrike" kern="1200" cap="none" spc="0" normalizeH="0" baseline="0" noProof="0" dirty="0">
              <a:ln>
                <a:noFill/>
              </a:ln>
              <a:solidFill>
                <a:schemeClr val="tx1"/>
              </a:solidFill>
              <a:effectLst/>
              <a:uLnTx/>
              <a:uFillTx/>
              <a:latin typeface="Calibri" panose="020F0502020204030204"/>
              <a:ea typeface="+mn-ea"/>
              <a:cs typeface="Arial" panose="020B0604020202020204" pitchFamily="34" charset="0"/>
              <a:sym typeface="Arial"/>
            </a:endParaRPr>
          </a:p>
        </p:txBody>
      </p:sp>
    </p:spTree>
    <p:extLst>
      <p:ext uri="{BB962C8B-B14F-4D97-AF65-F5344CB8AC3E}">
        <p14:creationId xmlns:p14="http://schemas.microsoft.com/office/powerpoint/2010/main" val="104387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58">
          <a:extLst>
            <a:ext uri="{FF2B5EF4-FFF2-40B4-BE49-F238E27FC236}">
              <a16:creationId xmlns:a16="http://schemas.microsoft.com/office/drawing/2014/main" id="{C411F407-4124-04BB-834C-A8E736EFF803}"/>
            </a:ext>
          </a:extLst>
        </p:cNvPr>
        <p:cNvGrpSpPr/>
        <p:nvPr/>
      </p:nvGrpSpPr>
      <p:grpSpPr>
        <a:xfrm>
          <a:off x="0" y="0"/>
          <a:ext cx="0" cy="0"/>
          <a:chOff x="0" y="0"/>
          <a:chExt cx="0" cy="0"/>
        </a:xfrm>
      </p:grpSpPr>
      <p:sp>
        <p:nvSpPr>
          <p:cNvPr id="359" name="Google Shape;359;p56">
            <a:extLst>
              <a:ext uri="{FF2B5EF4-FFF2-40B4-BE49-F238E27FC236}">
                <a16:creationId xmlns:a16="http://schemas.microsoft.com/office/drawing/2014/main" id="{EB611360-1577-1EDF-6776-EFD3910B4707}"/>
              </a:ext>
            </a:extLst>
          </p:cNvPr>
          <p:cNvSpPr txBox="1">
            <a:spLocks noGrp="1"/>
          </p:cNvSpPr>
          <p:nvPr>
            <p:ph type="ctrTitle"/>
          </p:nvPr>
        </p:nvSpPr>
        <p:spPr>
          <a:xfrm>
            <a:off x="2559556" y="2094884"/>
            <a:ext cx="4024889" cy="953733"/>
          </a:xfrm>
          <a:prstGeom prst="rect">
            <a:avLst/>
          </a:prstGeom>
        </p:spPr>
        <p:txBody>
          <a:bodyPr spcFirstLastPara="1" wrap="square" lIns="91425" tIns="91425" rIns="91425" bIns="91425" anchor="b" anchorCtr="0">
            <a:normAutofit fontScale="90000"/>
          </a:bodyPr>
          <a:lstStyle/>
          <a:p>
            <a:pPr marL="0" lvl="0" indent="0" algn="ctr" rtl="0">
              <a:lnSpc>
                <a:spcPct val="115000"/>
              </a:lnSpc>
              <a:spcBef>
                <a:spcPts val="0"/>
              </a:spcBef>
              <a:spcAft>
                <a:spcPts val="1200"/>
              </a:spcAft>
              <a:buNone/>
            </a:pPr>
            <a:r>
              <a:rPr lang="ar-EG" sz="4600" dirty="0"/>
              <a:t>مقدمة عن كروس رف</a:t>
            </a:r>
            <a:endParaRPr sz="4600" dirty="0"/>
          </a:p>
        </p:txBody>
      </p:sp>
    </p:spTree>
    <p:extLst>
      <p:ext uri="{BB962C8B-B14F-4D97-AF65-F5344CB8AC3E}">
        <p14:creationId xmlns:p14="http://schemas.microsoft.com/office/powerpoint/2010/main" val="1216037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pic>
        <p:nvPicPr>
          <p:cNvPr id="7" name="Google Shape;464;p89">
            <a:extLst>
              <a:ext uri="{FF2B5EF4-FFF2-40B4-BE49-F238E27FC236}">
                <a16:creationId xmlns:a16="http://schemas.microsoft.com/office/drawing/2014/main" id="{8CF87EF6-B263-508F-A6D4-98CBBBDF9110}"/>
              </a:ext>
            </a:extLst>
          </p:cNvPr>
          <p:cNvPicPr preferRelativeResize="0"/>
          <p:nvPr/>
        </p:nvPicPr>
        <p:blipFill rotWithShape="1">
          <a:blip r:embed="rId3">
            <a:alphaModFix/>
          </a:blip>
          <a:srcRect l="-9293" t="29492" r="-6877" b="28809"/>
          <a:stretch/>
        </p:blipFill>
        <p:spPr>
          <a:xfrm>
            <a:off x="907387" y="3327275"/>
            <a:ext cx="7329226" cy="1816225"/>
          </a:xfrm>
          <a:prstGeom prst="rect">
            <a:avLst/>
          </a:prstGeom>
          <a:noFill/>
          <a:ln>
            <a:noFill/>
          </a:ln>
        </p:spPr>
      </p:pic>
      <p:sp>
        <p:nvSpPr>
          <p:cNvPr id="9" name="TextBox 8">
            <a:extLst>
              <a:ext uri="{FF2B5EF4-FFF2-40B4-BE49-F238E27FC236}">
                <a16:creationId xmlns:a16="http://schemas.microsoft.com/office/drawing/2014/main" id="{55FFBC0C-33F9-EADC-066C-22B6752A24FC}"/>
              </a:ext>
            </a:extLst>
          </p:cNvPr>
          <p:cNvSpPr txBox="1"/>
          <p:nvPr/>
        </p:nvSpPr>
        <p:spPr>
          <a:xfrm>
            <a:off x="7126983" y="558361"/>
            <a:ext cx="1295903" cy="553998"/>
          </a:xfrm>
          <a:prstGeom prst="rect">
            <a:avLst/>
          </a:prstGeom>
          <a:noFill/>
        </p:spPr>
        <p:txBody>
          <a:bodyPr wrap="square">
            <a:spAutoFit/>
          </a:bodyPr>
          <a:lstStyle/>
          <a:p>
            <a:pPr algn="r" defTabSz="342900">
              <a:buClrTx/>
            </a:pPr>
            <a:r>
              <a:rPr lang="ar-EG" sz="3000" b="1" dirty="0">
                <a:solidFill>
                  <a:srgbClr val="4F5858"/>
                </a:solidFill>
                <a:latin typeface="Inter"/>
                <a:ea typeface="Inter"/>
                <a:sym typeface="Inter"/>
              </a:rPr>
              <a:t>مهمتنا</a:t>
            </a:r>
            <a:endParaRPr lang="en-GB" sz="3000" b="1" dirty="0">
              <a:solidFill>
                <a:srgbClr val="4F5858"/>
              </a:solidFill>
              <a:latin typeface="Inter"/>
              <a:ea typeface="Inter"/>
              <a:sym typeface="Inter"/>
            </a:endParaRPr>
          </a:p>
        </p:txBody>
      </p:sp>
      <p:sp>
        <p:nvSpPr>
          <p:cNvPr id="11" name="Google Shape;396;p105">
            <a:extLst>
              <a:ext uri="{FF2B5EF4-FFF2-40B4-BE49-F238E27FC236}">
                <a16:creationId xmlns:a16="http://schemas.microsoft.com/office/drawing/2014/main" id="{7093BA9B-C85A-85FE-FA86-F57EFBC2A030}"/>
              </a:ext>
            </a:extLst>
          </p:cNvPr>
          <p:cNvSpPr txBox="1">
            <a:spLocks/>
          </p:cNvSpPr>
          <p:nvPr/>
        </p:nvSpPr>
        <p:spPr>
          <a:xfrm>
            <a:off x="3382537" y="1259990"/>
            <a:ext cx="1115115" cy="353106"/>
          </a:xfrm>
          <a:prstGeom prst="rect">
            <a:avLst/>
          </a:prstGeom>
          <a:noFill/>
        </p:spPr>
        <p:txBody>
          <a:bodyPr spcFirstLastPara="1" vert="horz" wrap="square" lIns="68569" tIns="68569" rIns="68569" bIns="68569"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685800" rtl="1">
              <a:spcBef>
                <a:spcPts val="0"/>
              </a:spcBef>
              <a:buClrTx/>
              <a:buNone/>
            </a:pPr>
            <a:r>
              <a:rPr lang="ar-EG" sz="2000" b="1" dirty="0">
                <a:solidFill>
                  <a:prstClr val="white"/>
                </a:solidFill>
                <a:latin typeface="inter-regular"/>
                <a:cs typeface="Arial" panose="020B0604020202020204" pitchFamily="34" charset="0"/>
                <a:sym typeface="Inter"/>
              </a:rPr>
              <a:t>الخاص بك.</a:t>
            </a:r>
            <a:endParaRPr lang="en-GB" sz="2000" b="1" dirty="0">
              <a:solidFill>
                <a:prstClr val="white"/>
              </a:solidFill>
              <a:latin typeface="inter-regular"/>
              <a:sym typeface="Inter"/>
            </a:endParaRPr>
          </a:p>
          <a:p>
            <a:pPr marL="0" indent="0" defTabSz="685800">
              <a:spcBef>
                <a:spcPts val="0"/>
              </a:spcBef>
              <a:buClrTx/>
              <a:buNone/>
            </a:pPr>
            <a:endParaRPr lang="en-GB" sz="1500" b="1" dirty="0">
              <a:solidFill>
                <a:prstClr val="white"/>
              </a:solidFill>
              <a:latin typeface="Inter"/>
              <a:ea typeface="Inter"/>
              <a:cs typeface="Inter"/>
              <a:sym typeface="Inter"/>
            </a:endParaRPr>
          </a:p>
        </p:txBody>
      </p:sp>
      <p:sp>
        <p:nvSpPr>
          <p:cNvPr id="13" name="TextBox 12">
            <a:extLst>
              <a:ext uri="{FF2B5EF4-FFF2-40B4-BE49-F238E27FC236}">
                <a16:creationId xmlns:a16="http://schemas.microsoft.com/office/drawing/2014/main" id="{A02DBD18-A5FC-19D5-2ED4-09B088C4EFE3}"/>
              </a:ext>
            </a:extLst>
          </p:cNvPr>
          <p:cNvSpPr txBox="1"/>
          <p:nvPr/>
        </p:nvSpPr>
        <p:spPr>
          <a:xfrm>
            <a:off x="698810" y="1309875"/>
            <a:ext cx="7724076" cy="646331"/>
          </a:xfrm>
          <a:prstGeom prst="rect">
            <a:avLst/>
          </a:prstGeom>
          <a:noFill/>
        </p:spPr>
        <p:txBody>
          <a:bodyPr wrap="square">
            <a:spAutoFit/>
          </a:bodyPr>
          <a:lstStyle/>
          <a:p>
            <a:pPr algn="r" defTabSz="342900">
              <a:buClrTx/>
            </a:pPr>
            <a:r>
              <a:rPr lang="ar-EG" sz="1800" b="1" dirty="0">
                <a:solidFill>
                  <a:srgbClr val="4F5858"/>
                </a:solidFill>
                <a:latin typeface="Inter"/>
                <a:ea typeface="Inter"/>
              </a:rPr>
              <a:t>تعمل كروس رف علي توفير المواد البحثية بشكل سهل الاكتشاف، والاستشهاد، والربط، والتقييم، وإعادة الاستخدام.</a:t>
            </a:r>
          </a:p>
        </p:txBody>
      </p:sp>
      <p:sp>
        <p:nvSpPr>
          <p:cNvPr id="15" name="TextBox 14">
            <a:extLst>
              <a:ext uri="{FF2B5EF4-FFF2-40B4-BE49-F238E27FC236}">
                <a16:creationId xmlns:a16="http://schemas.microsoft.com/office/drawing/2014/main" id="{502DAB73-57C7-E22B-0254-3E4C0208B09B}"/>
              </a:ext>
            </a:extLst>
          </p:cNvPr>
          <p:cNvSpPr txBox="1"/>
          <p:nvPr/>
        </p:nvSpPr>
        <p:spPr>
          <a:xfrm>
            <a:off x="709962" y="2194024"/>
            <a:ext cx="7724076" cy="369332"/>
          </a:xfrm>
          <a:prstGeom prst="rect">
            <a:avLst/>
          </a:prstGeom>
          <a:noFill/>
        </p:spPr>
        <p:txBody>
          <a:bodyPr wrap="square">
            <a:spAutoFit/>
          </a:bodyPr>
          <a:lstStyle/>
          <a:p>
            <a:pPr algn="r" defTabSz="342900">
              <a:buClrTx/>
            </a:pPr>
            <a:r>
              <a:rPr lang="ar-EG" sz="1800" b="1" dirty="0">
                <a:solidFill>
                  <a:srgbClr val="4F5858"/>
                </a:solidFill>
                <a:latin typeface="Inter"/>
                <a:ea typeface="Inter"/>
              </a:rPr>
              <a:t>نحن منظمة غير ربحية تقوم علي العضويات وتهدف إلى تحسين التواصل الاكاديمي.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9">
          <a:extLst>
            <a:ext uri="{FF2B5EF4-FFF2-40B4-BE49-F238E27FC236}">
              <a16:creationId xmlns:a16="http://schemas.microsoft.com/office/drawing/2014/main" id="{AFB66C53-DFDF-14B6-69D0-40C42E13DAB0}"/>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125693D1-1EAA-91DE-833D-70C13F595409}"/>
              </a:ext>
            </a:extLst>
          </p:cNvPr>
          <p:cNvSpPr txBox="1"/>
          <p:nvPr/>
        </p:nvSpPr>
        <p:spPr>
          <a:xfrm>
            <a:off x="6207513" y="558361"/>
            <a:ext cx="2215374" cy="553998"/>
          </a:xfrm>
          <a:prstGeom prst="rect">
            <a:avLst/>
          </a:prstGeom>
          <a:noFill/>
        </p:spPr>
        <p:txBody>
          <a:bodyPr wrap="square">
            <a:spAutoFit/>
          </a:bodyPr>
          <a:lstStyle/>
          <a:p>
            <a:pPr algn="r" defTabSz="342900">
              <a:buClrTx/>
            </a:pPr>
            <a:r>
              <a:rPr lang="ar-EG" sz="3000" b="1" dirty="0">
                <a:solidFill>
                  <a:srgbClr val="4F5858"/>
                </a:solidFill>
                <a:latin typeface="Inter"/>
                <a:ea typeface="Inter"/>
                <a:sym typeface="Inter"/>
              </a:rPr>
              <a:t>كروس رف</a:t>
            </a:r>
            <a:endParaRPr lang="en-GB" sz="3000" b="1" dirty="0">
              <a:solidFill>
                <a:srgbClr val="4F5858"/>
              </a:solidFill>
              <a:latin typeface="Inter"/>
              <a:ea typeface="Inter"/>
              <a:sym typeface="Inter"/>
            </a:endParaRPr>
          </a:p>
        </p:txBody>
      </p:sp>
      <p:sp>
        <p:nvSpPr>
          <p:cNvPr id="11" name="Google Shape;396;p105">
            <a:extLst>
              <a:ext uri="{FF2B5EF4-FFF2-40B4-BE49-F238E27FC236}">
                <a16:creationId xmlns:a16="http://schemas.microsoft.com/office/drawing/2014/main" id="{8CF3CE65-AE43-BE21-B766-F152E1C7DA7C}"/>
              </a:ext>
            </a:extLst>
          </p:cNvPr>
          <p:cNvSpPr txBox="1">
            <a:spLocks/>
          </p:cNvSpPr>
          <p:nvPr/>
        </p:nvSpPr>
        <p:spPr>
          <a:xfrm>
            <a:off x="3382537" y="1259990"/>
            <a:ext cx="1115115" cy="353106"/>
          </a:xfrm>
          <a:prstGeom prst="rect">
            <a:avLst/>
          </a:prstGeom>
          <a:noFill/>
        </p:spPr>
        <p:txBody>
          <a:bodyPr spcFirstLastPara="1" vert="horz" wrap="square" lIns="68569" tIns="68569" rIns="68569" bIns="68569"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685800" rtl="1">
              <a:spcBef>
                <a:spcPts val="0"/>
              </a:spcBef>
              <a:buClrTx/>
              <a:buNone/>
            </a:pPr>
            <a:r>
              <a:rPr lang="ar-EG" sz="2000" b="1" dirty="0">
                <a:solidFill>
                  <a:prstClr val="white"/>
                </a:solidFill>
                <a:latin typeface="inter-regular"/>
                <a:cs typeface="Arial" panose="020B0604020202020204" pitchFamily="34" charset="0"/>
                <a:sym typeface="Inter"/>
              </a:rPr>
              <a:t>الخاص بك.</a:t>
            </a:r>
            <a:endParaRPr lang="en-GB" sz="2000" b="1" dirty="0">
              <a:solidFill>
                <a:prstClr val="white"/>
              </a:solidFill>
              <a:latin typeface="inter-regular"/>
              <a:sym typeface="Inter"/>
            </a:endParaRPr>
          </a:p>
          <a:p>
            <a:pPr marL="0" indent="0" defTabSz="685800">
              <a:spcBef>
                <a:spcPts val="0"/>
              </a:spcBef>
              <a:buClrTx/>
              <a:buNone/>
            </a:pPr>
            <a:endParaRPr lang="en-GB" sz="1500" b="1" dirty="0">
              <a:solidFill>
                <a:prstClr val="white"/>
              </a:solidFill>
              <a:latin typeface="Inter"/>
              <a:ea typeface="Inter"/>
              <a:cs typeface="Inter"/>
              <a:sym typeface="Inter"/>
            </a:endParaRPr>
          </a:p>
        </p:txBody>
      </p:sp>
      <p:sp>
        <p:nvSpPr>
          <p:cNvPr id="13" name="TextBox 12">
            <a:extLst>
              <a:ext uri="{FF2B5EF4-FFF2-40B4-BE49-F238E27FC236}">
                <a16:creationId xmlns:a16="http://schemas.microsoft.com/office/drawing/2014/main" id="{C17E23EA-86B6-F422-63A0-A5A4B7743A80}"/>
              </a:ext>
            </a:extLst>
          </p:cNvPr>
          <p:cNvSpPr txBox="1"/>
          <p:nvPr/>
        </p:nvSpPr>
        <p:spPr>
          <a:xfrm>
            <a:off x="349404" y="1309875"/>
            <a:ext cx="8073481" cy="3524042"/>
          </a:xfrm>
          <a:prstGeom prst="rect">
            <a:avLst/>
          </a:prstGeom>
          <a:noFill/>
        </p:spPr>
        <p:txBody>
          <a:bodyPr wrap="square">
            <a:spAutoFit/>
          </a:bodyPr>
          <a:lstStyle/>
          <a:p>
            <a:pPr indent="-180000" algn="r" defTabSz="342900" rtl="1">
              <a:spcAft>
                <a:spcPts val="600"/>
              </a:spcAft>
              <a:buClr>
                <a:srgbClr val="FFC000"/>
              </a:buClr>
              <a:buFont typeface="Arial" panose="020B0604020202020204" pitchFamily="34" charset="0"/>
              <a:buChar char="•"/>
            </a:pPr>
            <a:r>
              <a:rPr lang="ar-EG" sz="1800" b="1" dirty="0">
                <a:solidFill>
                  <a:srgbClr val="4F5858"/>
                </a:solidFill>
                <a:latin typeface="Inter"/>
                <a:ea typeface="Inter"/>
              </a:rPr>
              <a:t>٢٥,٠٠٠ عضو مؤسسي ممثلا ١٦٧ دولة:</a:t>
            </a:r>
          </a:p>
          <a:p>
            <a:pPr marL="360000" indent="-180000" algn="r" defTabSz="342900" rtl="1">
              <a:buClr>
                <a:schemeClr val="tx2">
                  <a:lumMod val="60000"/>
                  <a:lumOff val="40000"/>
                </a:schemeClr>
              </a:buClr>
              <a:buFont typeface="Wingdings" panose="05000000000000000000" pitchFamily="2" charset="2"/>
              <a:buChar char="ü"/>
            </a:pPr>
            <a:r>
              <a:rPr lang="ar-EG" sz="1800" b="1" dirty="0">
                <a:solidFill>
                  <a:srgbClr val="4F5858"/>
                </a:solidFill>
                <a:latin typeface="Inter"/>
                <a:ea typeface="Inter"/>
              </a:rPr>
              <a:t> ٥١% من الأعضاء ينتمون لقارة آسيا</a:t>
            </a:r>
          </a:p>
          <a:p>
            <a:pPr marL="360000" indent="-180000" algn="r" defTabSz="342900" rtl="1">
              <a:buClr>
                <a:schemeClr val="tx2">
                  <a:lumMod val="60000"/>
                  <a:lumOff val="40000"/>
                </a:schemeClr>
              </a:buClr>
              <a:buFont typeface="Wingdings" panose="05000000000000000000" pitchFamily="2" charset="2"/>
              <a:buChar char="ü"/>
            </a:pPr>
            <a:r>
              <a:rPr lang="ar-EG" sz="1800" b="1" dirty="0">
                <a:solidFill>
                  <a:srgbClr val="4F5858"/>
                </a:solidFill>
                <a:latin typeface="Inter"/>
                <a:ea typeface="Inter"/>
              </a:rPr>
              <a:t> ٤٠% من الأعضاء جامعات أو مؤسسات بحثية</a:t>
            </a:r>
          </a:p>
          <a:p>
            <a:pPr marL="360000" indent="-180000" algn="r" defTabSz="342900" rtl="1">
              <a:spcAft>
                <a:spcPts val="600"/>
              </a:spcAft>
              <a:buClr>
                <a:schemeClr val="tx2">
                  <a:lumMod val="60000"/>
                  <a:lumOff val="40000"/>
                </a:schemeClr>
              </a:buClr>
              <a:buFont typeface="Wingdings" panose="05000000000000000000" pitchFamily="2" charset="2"/>
              <a:buChar char="ü"/>
            </a:pPr>
            <a:r>
              <a:rPr lang="ar-EG" sz="1800" b="1" dirty="0">
                <a:solidFill>
                  <a:srgbClr val="4F5858"/>
                </a:solidFill>
                <a:latin typeface="Inter"/>
                <a:ea typeface="Inter"/>
              </a:rPr>
              <a:t> ٦% من الأعضاء ينتمون  الي برنامج كروس رف "عضوية عالمية عادلة – </a:t>
            </a:r>
            <a:r>
              <a:rPr lang="en-GB" sz="1800" b="1" dirty="0">
                <a:solidFill>
                  <a:srgbClr val="4F5858"/>
                </a:solidFill>
                <a:latin typeface="Inter"/>
                <a:ea typeface="Inter"/>
              </a:rPr>
              <a:t>GEM</a:t>
            </a:r>
            <a:r>
              <a:rPr lang="ar-EG" sz="1800" b="1" dirty="0">
                <a:solidFill>
                  <a:srgbClr val="4F5858"/>
                </a:solidFill>
                <a:latin typeface="Inter"/>
                <a:ea typeface="Inter"/>
              </a:rPr>
              <a:t>"</a:t>
            </a:r>
            <a:endParaRPr lang="en-GB" sz="1800" b="1" dirty="0">
              <a:solidFill>
                <a:srgbClr val="4F5858"/>
              </a:solidFill>
              <a:latin typeface="Inter"/>
              <a:ea typeface="Inter"/>
            </a:endParaRPr>
          </a:p>
          <a:p>
            <a:pPr indent="-180000" algn="r" defTabSz="342900" rtl="1">
              <a:spcAft>
                <a:spcPts val="600"/>
              </a:spcAft>
              <a:buClr>
                <a:srgbClr val="FF0000"/>
              </a:buClr>
              <a:buFont typeface="Arial" panose="020B0604020202020204" pitchFamily="34" charset="0"/>
              <a:buChar char="•"/>
            </a:pPr>
            <a:r>
              <a:rPr lang="ar-EG" sz="1800" b="1" dirty="0">
                <a:solidFill>
                  <a:srgbClr val="4F5858"/>
                </a:solidFill>
                <a:latin typeface="Inter"/>
                <a:ea typeface="Inter"/>
              </a:rPr>
              <a:t>١٤٠ منظمة راعية و٥٠ سفيراً</a:t>
            </a:r>
          </a:p>
          <a:p>
            <a:pPr indent="-180000" algn="r" defTabSz="342900" rtl="1">
              <a:spcAft>
                <a:spcPts val="600"/>
              </a:spcAft>
              <a:buClr>
                <a:schemeClr val="bg1">
                  <a:lumMod val="50000"/>
                </a:schemeClr>
              </a:buClr>
              <a:buFont typeface="Arial" panose="020B0604020202020204" pitchFamily="34" charset="0"/>
              <a:buChar char="•"/>
            </a:pPr>
            <a:r>
              <a:rPr lang="ar-EG" sz="1800" b="1" dirty="0">
                <a:solidFill>
                  <a:srgbClr val="4F5858"/>
                </a:solidFill>
                <a:latin typeface="Inter"/>
                <a:ea typeface="Inter"/>
              </a:rPr>
              <a:t>١٨٠ مليون سجل بيانات وصفية مفتوحة تحتوي علي معرِّفات رقمية "</a:t>
            </a:r>
            <a:r>
              <a:rPr lang="en-GB" sz="1800" b="1" dirty="0">
                <a:solidFill>
                  <a:srgbClr val="4F5858"/>
                </a:solidFill>
                <a:latin typeface="Inter"/>
                <a:ea typeface="Inter"/>
              </a:rPr>
              <a:t>DOIs</a:t>
            </a:r>
            <a:r>
              <a:rPr lang="ar-EG" sz="1800" b="1" dirty="0">
                <a:solidFill>
                  <a:srgbClr val="4F5858"/>
                </a:solidFill>
                <a:latin typeface="Inter"/>
                <a:ea typeface="Inter"/>
              </a:rPr>
              <a:t>" وتستخدم  ١</a:t>
            </a:r>
            <a:r>
              <a:rPr lang="en-GB" sz="1800" b="1" dirty="0">
                <a:solidFill>
                  <a:srgbClr val="4F5858"/>
                </a:solidFill>
                <a:latin typeface="Inter"/>
                <a:ea typeface="Inter"/>
              </a:rPr>
              <a:t>.</a:t>
            </a:r>
            <a:r>
              <a:rPr lang="ar-EG" sz="1800" b="1" dirty="0">
                <a:solidFill>
                  <a:srgbClr val="4F5858"/>
                </a:solidFill>
                <a:latin typeface="Inter"/>
                <a:ea typeface="Inter"/>
              </a:rPr>
              <a:t>٤ مليار مرة شهرياً (٩٣% من إجمالي استخدام المعرِّفات الرقمية)</a:t>
            </a:r>
          </a:p>
          <a:p>
            <a:pPr indent="-180000" algn="r" defTabSz="342900" rtl="1">
              <a:spcAft>
                <a:spcPts val="600"/>
              </a:spcAft>
              <a:buClr>
                <a:srgbClr val="00B0F0"/>
              </a:buClr>
              <a:buFont typeface="Arial" panose="020B0604020202020204" pitchFamily="34" charset="0"/>
              <a:buChar char="•"/>
            </a:pPr>
            <a:r>
              <a:rPr lang="ar-EG" sz="1800" b="1" dirty="0">
                <a:solidFill>
                  <a:srgbClr val="4F5858"/>
                </a:solidFill>
                <a:latin typeface="Inter"/>
                <a:ea typeface="Inter"/>
              </a:rPr>
              <a:t>٢ مليار مرجع متطابق </a:t>
            </a:r>
            <a:r>
              <a:rPr lang="ar-EG" sz="1800" b="1">
                <a:solidFill>
                  <a:srgbClr val="4F5858"/>
                </a:solidFill>
                <a:latin typeface="Inter"/>
                <a:ea typeface="Inter"/>
              </a:rPr>
              <a:t>بالإضافة إلي </a:t>
            </a:r>
            <a:r>
              <a:rPr lang="ar-EG" sz="1800" b="1" dirty="0">
                <a:solidFill>
                  <a:srgbClr val="4F5858"/>
                </a:solidFill>
                <a:latin typeface="Inter"/>
                <a:ea typeface="Inter"/>
              </a:rPr>
              <a:t>تزايد روابط عناوين المؤلفين، الممولين، المنح، الاستشهادات، وعناصر أخري</a:t>
            </a:r>
          </a:p>
          <a:p>
            <a:pPr indent="-180000" algn="r" defTabSz="342900" rtl="1">
              <a:buClr>
                <a:srgbClr val="FFC000"/>
              </a:buClr>
              <a:buFont typeface="Arial" panose="020B0604020202020204" pitchFamily="34" charset="0"/>
              <a:buChar char="•"/>
            </a:pPr>
            <a:r>
              <a:rPr lang="ar-EG" sz="1800" b="1" dirty="0">
                <a:solidFill>
                  <a:srgbClr val="4F5858"/>
                </a:solidFill>
                <a:latin typeface="Inter"/>
                <a:ea typeface="Inter"/>
              </a:rPr>
              <a:t>٢</a:t>
            </a:r>
            <a:r>
              <a:rPr lang="en-GB" sz="1800" b="1" dirty="0">
                <a:solidFill>
                  <a:srgbClr val="4F5858"/>
                </a:solidFill>
                <a:latin typeface="Inter"/>
                <a:ea typeface="Inter"/>
              </a:rPr>
              <a:t>.</a:t>
            </a:r>
            <a:r>
              <a:rPr lang="ar-EG" sz="1800" b="1" dirty="0">
                <a:solidFill>
                  <a:srgbClr val="4F5858"/>
                </a:solidFill>
                <a:latin typeface="Inter"/>
                <a:ea typeface="Inter"/>
              </a:rPr>
              <a:t>١ مليار استعلام شهري عن البيانات الوصفية من خلال آلاف الأنظمة التي تعيد استخدام بياناتنا الوصفية المفتوحة</a:t>
            </a:r>
          </a:p>
        </p:txBody>
      </p:sp>
    </p:spTree>
    <p:extLst>
      <p:ext uri="{BB962C8B-B14F-4D97-AF65-F5344CB8AC3E}">
        <p14:creationId xmlns:p14="http://schemas.microsoft.com/office/powerpoint/2010/main" val="737573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56"/>
          <p:cNvSpPr txBox="1">
            <a:spLocks noGrp="1"/>
          </p:cNvSpPr>
          <p:nvPr>
            <p:ph type="ctrTitle"/>
          </p:nvPr>
        </p:nvSpPr>
        <p:spPr>
          <a:xfrm>
            <a:off x="1429566" y="2003038"/>
            <a:ext cx="6284869" cy="1137425"/>
          </a:xfrm>
          <a:prstGeom prst="rect">
            <a:avLst/>
          </a:prstGeom>
        </p:spPr>
        <p:txBody>
          <a:bodyPr spcFirstLastPara="1" wrap="square" lIns="91425" tIns="91425" rIns="91425" bIns="91425" anchor="b" anchorCtr="0">
            <a:normAutofit fontScale="90000"/>
          </a:bodyPr>
          <a:lstStyle/>
          <a:p>
            <a:pPr marL="0" lvl="0" indent="0" algn="ctr" rtl="0">
              <a:lnSpc>
                <a:spcPct val="115000"/>
              </a:lnSpc>
              <a:spcBef>
                <a:spcPts val="0"/>
              </a:spcBef>
              <a:spcAft>
                <a:spcPts val="1200"/>
              </a:spcAft>
              <a:buNone/>
            </a:pPr>
            <a:r>
              <a:rPr lang="ar-EG" sz="4600" dirty="0"/>
              <a:t>أهمية واستخدامات البيانات الوصفية</a:t>
            </a:r>
            <a:endParaRPr sz="4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69">
          <a:extLst>
            <a:ext uri="{FF2B5EF4-FFF2-40B4-BE49-F238E27FC236}">
              <a16:creationId xmlns:a16="http://schemas.microsoft.com/office/drawing/2014/main" id="{9E048B01-7922-5921-778F-5ADF9BD64C77}"/>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030D3B75-866B-72D2-58A0-6A83CBBF313D}"/>
              </a:ext>
            </a:extLst>
          </p:cNvPr>
          <p:cNvSpPr txBox="1"/>
          <p:nvPr/>
        </p:nvSpPr>
        <p:spPr>
          <a:xfrm>
            <a:off x="4036741" y="558361"/>
            <a:ext cx="4386145" cy="553998"/>
          </a:xfrm>
          <a:prstGeom prst="rect">
            <a:avLst/>
          </a:prstGeom>
          <a:noFill/>
        </p:spPr>
        <p:txBody>
          <a:bodyPr wrap="square">
            <a:spAutoFit/>
          </a:bodyPr>
          <a:lstStyle/>
          <a:p>
            <a:pPr algn="r" defTabSz="342900">
              <a:buClrTx/>
            </a:pPr>
            <a:r>
              <a:rPr lang="ar-EG" sz="3000" b="1" dirty="0">
                <a:solidFill>
                  <a:srgbClr val="4F5858"/>
                </a:solidFill>
                <a:latin typeface="Inter"/>
                <a:ea typeface="Inter"/>
                <a:sym typeface="Inter"/>
              </a:rPr>
              <a:t>ما هي البيانات الوصفية؟</a:t>
            </a:r>
            <a:endParaRPr lang="en-GB" sz="3000" b="1" dirty="0">
              <a:solidFill>
                <a:srgbClr val="4F5858"/>
              </a:solidFill>
              <a:latin typeface="Inter"/>
              <a:ea typeface="Inter"/>
              <a:sym typeface="Inter"/>
            </a:endParaRPr>
          </a:p>
        </p:txBody>
      </p:sp>
      <p:sp>
        <p:nvSpPr>
          <p:cNvPr id="11" name="Google Shape;396;p105">
            <a:extLst>
              <a:ext uri="{FF2B5EF4-FFF2-40B4-BE49-F238E27FC236}">
                <a16:creationId xmlns:a16="http://schemas.microsoft.com/office/drawing/2014/main" id="{EC98C6C2-68E5-6AE3-5D60-251F08F71A04}"/>
              </a:ext>
            </a:extLst>
          </p:cNvPr>
          <p:cNvSpPr txBox="1">
            <a:spLocks/>
          </p:cNvSpPr>
          <p:nvPr/>
        </p:nvSpPr>
        <p:spPr>
          <a:xfrm>
            <a:off x="3382537" y="1259990"/>
            <a:ext cx="1115115" cy="353106"/>
          </a:xfrm>
          <a:prstGeom prst="rect">
            <a:avLst/>
          </a:prstGeom>
          <a:noFill/>
        </p:spPr>
        <p:txBody>
          <a:bodyPr spcFirstLastPara="1" vert="horz" wrap="square" lIns="68569" tIns="68569" rIns="68569" bIns="68569"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685800" rtl="1">
              <a:spcBef>
                <a:spcPts val="0"/>
              </a:spcBef>
              <a:buClrTx/>
              <a:buNone/>
            </a:pPr>
            <a:r>
              <a:rPr lang="ar-EG" sz="2000" b="1" dirty="0">
                <a:solidFill>
                  <a:prstClr val="white"/>
                </a:solidFill>
                <a:latin typeface="inter-regular"/>
                <a:cs typeface="Arial" panose="020B0604020202020204" pitchFamily="34" charset="0"/>
                <a:sym typeface="Inter"/>
              </a:rPr>
              <a:t>الخاص بك.</a:t>
            </a:r>
            <a:endParaRPr lang="en-GB" sz="2000" b="1" dirty="0">
              <a:solidFill>
                <a:prstClr val="white"/>
              </a:solidFill>
              <a:latin typeface="inter-regular"/>
              <a:sym typeface="Inter"/>
            </a:endParaRPr>
          </a:p>
          <a:p>
            <a:pPr marL="0" indent="0" defTabSz="685800">
              <a:spcBef>
                <a:spcPts val="0"/>
              </a:spcBef>
              <a:buClrTx/>
              <a:buNone/>
            </a:pPr>
            <a:endParaRPr lang="en-GB" sz="1500" b="1" dirty="0">
              <a:solidFill>
                <a:prstClr val="white"/>
              </a:solidFill>
              <a:latin typeface="Inter"/>
              <a:ea typeface="Inter"/>
              <a:cs typeface="Inter"/>
              <a:sym typeface="Inter"/>
            </a:endParaRPr>
          </a:p>
        </p:txBody>
      </p:sp>
      <p:sp>
        <p:nvSpPr>
          <p:cNvPr id="13" name="TextBox 12">
            <a:extLst>
              <a:ext uri="{FF2B5EF4-FFF2-40B4-BE49-F238E27FC236}">
                <a16:creationId xmlns:a16="http://schemas.microsoft.com/office/drawing/2014/main" id="{D478F456-240C-79AE-C71B-24FB09B52C27}"/>
              </a:ext>
            </a:extLst>
          </p:cNvPr>
          <p:cNvSpPr txBox="1"/>
          <p:nvPr/>
        </p:nvSpPr>
        <p:spPr>
          <a:xfrm>
            <a:off x="698810" y="1309875"/>
            <a:ext cx="7724076" cy="369332"/>
          </a:xfrm>
          <a:prstGeom prst="rect">
            <a:avLst/>
          </a:prstGeom>
          <a:noFill/>
        </p:spPr>
        <p:txBody>
          <a:bodyPr wrap="square">
            <a:spAutoFit/>
          </a:bodyPr>
          <a:lstStyle/>
          <a:p>
            <a:pPr algn="r" defTabSz="342900">
              <a:buClrTx/>
            </a:pPr>
            <a:r>
              <a:rPr lang="ar-EG" sz="1800" b="1" dirty="0">
                <a:solidFill>
                  <a:srgbClr val="4F5858"/>
                </a:solidFill>
                <a:latin typeface="Inter"/>
                <a:ea typeface="Inter"/>
              </a:rPr>
              <a:t>البيانات الوصفية هي بيانات توفر معلومات عن بيانات أخرى دون أن تتضمن محتوى البيانات نفسها.</a:t>
            </a:r>
          </a:p>
        </p:txBody>
      </p:sp>
      <p:pic>
        <p:nvPicPr>
          <p:cNvPr id="3" name="Picture 2">
            <a:extLst>
              <a:ext uri="{FF2B5EF4-FFF2-40B4-BE49-F238E27FC236}">
                <a16:creationId xmlns:a16="http://schemas.microsoft.com/office/drawing/2014/main" id="{08D8C19E-DF21-1DC0-31E0-2295FAAC5A57}"/>
              </a:ext>
            </a:extLst>
          </p:cNvPr>
          <p:cNvPicPr>
            <a:picLocks noChangeAspect="1"/>
          </p:cNvPicPr>
          <p:nvPr/>
        </p:nvPicPr>
        <p:blipFill>
          <a:blip r:embed="rId3"/>
          <a:stretch>
            <a:fillRect/>
          </a:stretch>
        </p:blipFill>
        <p:spPr>
          <a:xfrm>
            <a:off x="1874051" y="1840366"/>
            <a:ext cx="5610001" cy="3060000"/>
          </a:xfrm>
          <a:prstGeom prst="rect">
            <a:avLst/>
          </a:prstGeom>
        </p:spPr>
      </p:pic>
    </p:spTree>
    <p:extLst>
      <p:ext uri="{BB962C8B-B14F-4D97-AF65-F5344CB8AC3E}">
        <p14:creationId xmlns:p14="http://schemas.microsoft.com/office/powerpoint/2010/main" val="3450573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69">
          <a:extLst>
            <a:ext uri="{FF2B5EF4-FFF2-40B4-BE49-F238E27FC236}">
              <a16:creationId xmlns:a16="http://schemas.microsoft.com/office/drawing/2014/main" id="{43F7C551-5CB0-5AF8-3315-C1ECB868D04B}"/>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434774D6-BE2A-CFDD-392D-F8811BB048F3}"/>
              </a:ext>
            </a:extLst>
          </p:cNvPr>
          <p:cNvSpPr txBox="1"/>
          <p:nvPr/>
        </p:nvSpPr>
        <p:spPr>
          <a:xfrm>
            <a:off x="631903" y="558361"/>
            <a:ext cx="7790984" cy="553998"/>
          </a:xfrm>
          <a:prstGeom prst="rect">
            <a:avLst/>
          </a:prstGeom>
          <a:noFill/>
        </p:spPr>
        <p:txBody>
          <a:bodyPr wrap="square">
            <a:spAutoFit/>
          </a:bodyPr>
          <a:lstStyle/>
          <a:p>
            <a:pPr algn="r" defTabSz="342900">
              <a:buClrTx/>
            </a:pPr>
            <a:r>
              <a:rPr lang="ar-EG" sz="3000" b="1" dirty="0">
                <a:solidFill>
                  <a:srgbClr val="4F5858"/>
                </a:solidFill>
                <a:latin typeface="Inter"/>
                <a:ea typeface="Inter"/>
                <a:sym typeface="Inter"/>
              </a:rPr>
              <a:t>ما وراء المعرِّفات الرقمية: البيانات الوصفية الأكاديمية</a:t>
            </a:r>
            <a:endParaRPr lang="en-GB" sz="3000" b="1" dirty="0">
              <a:solidFill>
                <a:srgbClr val="4F5858"/>
              </a:solidFill>
              <a:latin typeface="Inter"/>
              <a:ea typeface="Inter"/>
              <a:sym typeface="Inter"/>
            </a:endParaRPr>
          </a:p>
        </p:txBody>
      </p:sp>
      <p:sp>
        <p:nvSpPr>
          <p:cNvPr id="11" name="Google Shape;396;p105">
            <a:extLst>
              <a:ext uri="{FF2B5EF4-FFF2-40B4-BE49-F238E27FC236}">
                <a16:creationId xmlns:a16="http://schemas.microsoft.com/office/drawing/2014/main" id="{2D32551E-2569-8BAF-B4E4-5E6BFB6D51BD}"/>
              </a:ext>
            </a:extLst>
          </p:cNvPr>
          <p:cNvSpPr txBox="1">
            <a:spLocks/>
          </p:cNvSpPr>
          <p:nvPr/>
        </p:nvSpPr>
        <p:spPr>
          <a:xfrm>
            <a:off x="3382537" y="1259990"/>
            <a:ext cx="1115115" cy="353106"/>
          </a:xfrm>
          <a:prstGeom prst="rect">
            <a:avLst/>
          </a:prstGeom>
          <a:noFill/>
        </p:spPr>
        <p:txBody>
          <a:bodyPr spcFirstLastPara="1" vert="horz" wrap="square" lIns="68569" tIns="68569" rIns="68569" bIns="68569"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685800" rtl="1">
              <a:spcBef>
                <a:spcPts val="0"/>
              </a:spcBef>
              <a:buClrTx/>
              <a:buNone/>
            </a:pPr>
            <a:r>
              <a:rPr lang="ar-EG" sz="2000" b="1" dirty="0">
                <a:solidFill>
                  <a:prstClr val="white"/>
                </a:solidFill>
                <a:latin typeface="inter-regular"/>
                <a:cs typeface="Arial" panose="020B0604020202020204" pitchFamily="34" charset="0"/>
                <a:sym typeface="Inter"/>
              </a:rPr>
              <a:t>الخاص بك.</a:t>
            </a:r>
            <a:endParaRPr lang="en-GB" sz="2000" b="1" dirty="0">
              <a:solidFill>
                <a:prstClr val="white"/>
              </a:solidFill>
              <a:latin typeface="inter-regular"/>
              <a:sym typeface="Inter"/>
            </a:endParaRPr>
          </a:p>
          <a:p>
            <a:pPr marL="0" indent="0" defTabSz="685800">
              <a:spcBef>
                <a:spcPts val="0"/>
              </a:spcBef>
              <a:buClrTx/>
              <a:buNone/>
            </a:pPr>
            <a:endParaRPr lang="en-GB" sz="1500" b="1" dirty="0">
              <a:solidFill>
                <a:prstClr val="white"/>
              </a:solidFill>
              <a:latin typeface="Inter"/>
              <a:ea typeface="Inter"/>
              <a:cs typeface="Inter"/>
              <a:sym typeface="Inter"/>
            </a:endParaRPr>
          </a:p>
        </p:txBody>
      </p:sp>
      <p:sp>
        <p:nvSpPr>
          <p:cNvPr id="13" name="TextBox 12">
            <a:extLst>
              <a:ext uri="{FF2B5EF4-FFF2-40B4-BE49-F238E27FC236}">
                <a16:creationId xmlns:a16="http://schemas.microsoft.com/office/drawing/2014/main" id="{8B9CB242-2F79-4A8F-ACAF-EAB31D05CB92}"/>
              </a:ext>
            </a:extLst>
          </p:cNvPr>
          <p:cNvSpPr txBox="1"/>
          <p:nvPr/>
        </p:nvSpPr>
        <p:spPr>
          <a:xfrm>
            <a:off x="698810" y="1309875"/>
            <a:ext cx="7724076" cy="3379258"/>
          </a:xfrm>
          <a:prstGeom prst="rect">
            <a:avLst/>
          </a:prstGeom>
          <a:noFill/>
        </p:spPr>
        <p:txBody>
          <a:bodyPr wrap="square">
            <a:spAutoFit/>
          </a:bodyPr>
          <a:lstStyle/>
          <a:p>
            <a:pPr algn="r" defTabSz="685800" rtl="1">
              <a:lnSpc>
                <a:spcPct val="130000"/>
              </a:lnSpc>
              <a:spcAft>
                <a:spcPts val="600"/>
              </a:spcAft>
              <a:buClr>
                <a:srgbClr val="4472C4"/>
              </a:buClr>
              <a:buSzPts val="1800"/>
            </a:pPr>
            <a:r>
              <a:rPr lang="ar-EG" sz="1800" b="1" dirty="0">
                <a:solidFill>
                  <a:srgbClr val="49BDD2"/>
                </a:solidFill>
                <a:latin typeface="inter-regular"/>
                <a:cs typeface="Arial" panose="020B0604020202020204" pitchFamily="34" charset="0"/>
                <a:sym typeface="Inter Medium"/>
              </a:rPr>
              <a:t>عناصر أساسية: </a:t>
            </a:r>
            <a:r>
              <a:rPr lang="ar-EG" sz="1800" b="1" dirty="0">
                <a:solidFill>
                  <a:schemeClr val="tx1"/>
                </a:solidFill>
                <a:latin typeface="inter-regular"/>
                <a:cs typeface="Arial" panose="020B0604020202020204" pitchFamily="34" charset="0"/>
                <a:sym typeface="Inter Medium"/>
              </a:rPr>
              <a:t>العناوين "</a:t>
            </a:r>
            <a:r>
              <a:rPr lang="en-GB" sz="1800" b="1" dirty="0">
                <a:solidFill>
                  <a:schemeClr val="tx1"/>
                </a:solidFill>
                <a:latin typeface="inter-regular"/>
                <a:sym typeface="Inter Medium"/>
              </a:rPr>
              <a:t>titles</a:t>
            </a:r>
            <a:r>
              <a:rPr lang="ar-EG" sz="1800" b="1" dirty="0">
                <a:solidFill>
                  <a:schemeClr val="tx1"/>
                </a:solidFill>
                <a:latin typeface="inter-regular"/>
                <a:cs typeface="Arial" panose="020B0604020202020204" pitchFamily="34" charset="0"/>
                <a:sym typeface="Inter Medium"/>
              </a:rPr>
              <a:t>"، أسماء المؤلفين</a:t>
            </a:r>
            <a:r>
              <a:rPr lang="en-GB" sz="1800" b="1" dirty="0">
                <a:solidFill>
                  <a:schemeClr val="tx1"/>
                </a:solidFill>
                <a:latin typeface="inter-regular"/>
                <a:sym typeface="Inter Medium"/>
              </a:rPr>
              <a:t> </a:t>
            </a:r>
            <a:r>
              <a:rPr lang="ar-EG" sz="1800" b="1" dirty="0">
                <a:solidFill>
                  <a:schemeClr val="tx1"/>
                </a:solidFill>
                <a:latin typeface="inter-regular"/>
                <a:cs typeface="Arial" panose="020B0604020202020204" pitchFamily="34" charset="0"/>
                <a:sym typeface="Inter Medium"/>
              </a:rPr>
              <a:t>"</a:t>
            </a:r>
            <a:r>
              <a:rPr lang="en-GB" sz="1800" b="1" dirty="0">
                <a:solidFill>
                  <a:schemeClr val="tx1"/>
                </a:solidFill>
                <a:latin typeface="inter-regular"/>
                <a:sym typeface="Inter Medium"/>
              </a:rPr>
              <a:t>authors names</a:t>
            </a:r>
            <a:r>
              <a:rPr lang="ar-EG" sz="1800" b="1" dirty="0">
                <a:solidFill>
                  <a:schemeClr val="tx1"/>
                </a:solidFill>
                <a:latin typeface="inter-regular"/>
                <a:cs typeface="Arial" panose="020B0604020202020204" pitchFamily="34" charset="0"/>
                <a:sym typeface="Inter Medium"/>
              </a:rPr>
              <a:t>"، المستخلصات</a:t>
            </a:r>
            <a:r>
              <a:rPr lang="en-GB" sz="1800" b="1" dirty="0">
                <a:solidFill>
                  <a:schemeClr val="tx1"/>
                </a:solidFill>
                <a:latin typeface="inter-regular"/>
                <a:sym typeface="Inter Medium"/>
              </a:rPr>
              <a:t> </a:t>
            </a:r>
            <a:r>
              <a:rPr lang="ar-EG" sz="1800" b="1" dirty="0">
                <a:solidFill>
                  <a:schemeClr val="tx1"/>
                </a:solidFill>
                <a:latin typeface="inter-regular"/>
                <a:cs typeface="Arial" panose="020B0604020202020204" pitchFamily="34" charset="0"/>
                <a:sym typeface="Inter Medium"/>
              </a:rPr>
              <a:t> "</a:t>
            </a:r>
            <a:r>
              <a:rPr lang="en-GB" sz="1800" b="1" dirty="0">
                <a:solidFill>
                  <a:schemeClr val="tx1"/>
                </a:solidFill>
                <a:latin typeface="inter-regular"/>
                <a:sym typeface="Inter Medium"/>
              </a:rPr>
              <a:t>abstracts</a:t>
            </a:r>
            <a:r>
              <a:rPr lang="ar-EG" sz="1800" b="1" dirty="0">
                <a:solidFill>
                  <a:schemeClr val="tx1"/>
                </a:solidFill>
                <a:latin typeface="inter-regular"/>
                <a:cs typeface="Arial" panose="020B0604020202020204" pitchFamily="34" charset="0"/>
                <a:sym typeface="Inter Medium"/>
              </a:rPr>
              <a:t>"، معرِّفات الكيانات الرقمية "</a:t>
            </a:r>
            <a:r>
              <a:rPr lang="en-GB" sz="1800" b="1" dirty="0">
                <a:solidFill>
                  <a:schemeClr val="tx1"/>
                </a:solidFill>
                <a:latin typeface="inter-regular"/>
                <a:sym typeface="Inter Medium"/>
              </a:rPr>
              <a:t>DOIs</a:t>
            </a:r>
            <a:r>
              <a:rPr lang="ar-EG" sz="1800" b="1" dirty="0">
                <a:solidFill>
                  <a:schemeClr val="tx1"/>
                </a:solidFill>
                <a:latin typeface="inter-regular"/>
                <a:cs typeface="Arial" panose="020B0604020202020204" pitchFamily="34" charset="0"/>
                <a:sym typeface="Inter Medium"/>
              </a:rPr>
              <a:t>"، روابط صفحات المحتوي "</a:t>
            </a:r>
            <a:r>
              <a:rPr lang="en-GB" sz="1800" b="1" dirty="0">
                <a:solidFill>
                  <a:schemeClr val="tx1"/>
                </a:solidFill>
                <a:latin typeface="inter-regular"/>
                <a:sym typeface="Inter Medium"/>
              </a:rPr>
              <a:t>location URLs</a:t>
            </a:r>
            <a:r>
              <a:rPr lang="ar-EG" sz="1800" b="1" dirty="0">
                <a:solidFill>
                  <a:schemeClr val="tx1"/>
                </a:solidFill>
                <a:latin typeface="inter-regular"/>
                <a:cs typeface="Arial" panose="020B0604020202020204" pitchFamily="34" charset="0"/>
                <a:sym typeface="Inter Medium"/>
              </a:rPr>
              <a:t>"، الأرقام التسلسلية الدولية "</a:t>
            </a:r>
            <a:r>
              <a:rPr lang="en-GB" sz="1800" b="1" dirty="0">
                <a:solidFill>
                  <a:schemeClr val="tx1"/>
                </a:solidFill>
                <a:latin typeface="inter-regular"/>
                <a:sym typeface="Inter Medium"/>
              </a:rPr>
              <a:t>ISSNs and ISBNS</a:t>
            </a:r>
            <a:r>
              <a:rPr lang="ar-EG" sz="1800" b="1" dirty="0">
                <a:solidFill>
                  <a:schemeClr val="tx1"/>
                </a:solidFill>
                <a:latin typeface="inter-regular"/>
                <a:cs typeface="Arial" panose="020B0604020202020204" pitchFamily="34" charset="0"/>
                <a:sym typeface="Inter Medium"/>
              </a:rPr>
              <a:t>"، المجلدات "</a:t>
            </a:r>
            <a:r>
              <a:rPr lang="en-GB" sz="1800" b="1" dirty="0">
                <a:solidFill>
                  <a:schemeClr val="tx1"/>
                </a:solidFill>
                <a:latin typeface="inter-regular"/>
                <a:sym typeface="Inter Medium"/>
              </a:rPr>
              <a:t>volumes</a:t>
            </a:r>
            <a:r>
              <a:rPr lang="ar-EG" sz="1800" b="1" dirty="0">
                <a:solidFill>
                  <a:schemeClr val="tx1"/>
                </a:solidFill>
                <a:latin typeface="inter-regular"/>
                <a:cs typeface="Arial" panose="020B0604020202020204" pitchFamily="34" charset="0"/>
                <a:sym typeface="Inter Medium"/>
              </a:rPr>
              <a:t>"، التواريخ "</a:t>
            </a:r>
            <a:r>
              <a:rPr lang="en-GB" sz="1800" b="1" dirty="0">
                <a:solidFill>
                  <a:schemeClr val="tx1"/>
                </a:solidFill>
                <a:latin typeface="inter-regular"/>
                <a:sym typeface="Inter Medium"/>
              </a:rPr>
              <a:t>dates</a:t>
            </a:r>
            <a:r>
              <a:rPr lang="ar-EG" sz="1800" b="1" dirty="0">
                <a:solidFill>
                  <a:schemeClr val="tx1"/>
                </a:solidFill>
                <a:latin typeface="inter-regular"/>
                <a:cs typeface="Arial" panose="020B0604020202020204" pitchFamily="34" charset="0"/>
                <a:sym typeface="Inter Medium"/>
              </a:rPr>
              <a:t>"، وغيرها.</a:t>
            </a:r>
          </a:p>
          <a:p>
            <a:pPr algn="r" defTabSz="685800" rtl="1">
              <a:lnSpc>
                <a:spcPct val="130000"/>
              </a:lnSpc>
              <a:buClr>
                <a:srgbClr val="4472C4"/>
              </a:buClr>
              <a:buSzPts val="1800"/>
            </a:pPr>
            <a:r>
              <a:rPr lang="ar-EG" sz="1800" b="1" kern="1200" dirty="0">
                <a:solidFill>
                  <a:srgbClr val="F7323F"/>
                </a:solidFill>
                <a:latin typeface="inter-regular"/>
                <a:cs typeface="Arial" panose="020B0604020202020204" pitchFamily="34" charset="0"/>
                <a:sym typeface="Inter Medium"/>
              </a:rPr>
              <a:t>عناصر متقدمة: </a:t>
            </a:r>
            <a:r>
              <a:rPr lang="ar-EG" sz="1800" b="1" kern="1200" dirty="0">
                <a:solidFill>
                  <a:schemeClr val="tx1"/>
                </a:solidFill>
                <a:latin typeface="inter-regular"/>
                <a:cs typeface="Arial" panose="020B0604020202020204" pitchFamily="34" charset="0"/>
                <a:sym typeface="Inter Medium"/>
              </a:rPr>
              <a:t>روابط النص الكامل للمحتوي</a:t>
            </a:r>
            <a:r>
              <a:rPr lang="en-GB" sz="1800" b="1" kern="1200" dirty="0">
                <a:solidFill>
                  <a:schemeClr val="tx1"/>
                </a:solidFill>
                <a:latin typeface="inter-regular"/>
                <a:sym typeface="Inter Medium"/>
              </a:rPr>
              <a:t> </a:t>
            </a:r>
            <a:r>
              <a:rPr lang="ar-EG" sz="1800" b="1" kern="1200" dirty="0">
                <a:solidFill>
                  <a:schemeClr val="tx1"/>
                </a:solidFill>
                <a:latin typeface="inter-regular"/>
                <a:cs typeface="Arial" panose="020B0604020202020204" pitchFamily="34" charset="0"/>
                <a:sym typeface="Inter Medium"/>
              </a:rPr>
              <a:t> "</a:t>
            </a:r>
            <a:r>
              <a:rPr lang="en-GB" sz="1800" b="1" kern="1200" dirty="0">
                <a:solidFill>
                  <a:schemeClr val="tx1"/>
                </a:solidFill>
                <a:latin typeface="inter-regular"/>
                <a:sym typeface="Inter Medium"/>
              </a:rPr>
              <a:t>full-text URLs</a:t>
            </a:r>
            <a:r>
              <a:rPr lang="ar-EG" sz="1800" b="1" kern="1200" dirty="0">
                <a:solidFill>
                  <a:schemeClr val="tx1"/>
                </a:solidFill>
                <a:latin typeface="inter-regular"/>
                <a:cs typeface="Arial" panose="020B0604020202020204" pitchFamily="34" charset="0"/>
                <a:sym typeface="Inter Medium"/>
              </a:rPr>
              <a:t>" وما لها من أهمية في تحليل النصوص "</a:t>
            </a:r>
            <a:r>
              <a:rPr lang="en-GB" sz="1800" b="1" kern="1200" dirty="0">
                <a:solidFill>
                  <a:schemeClr val="tx1"/>
                </a:solidFill>
                <a:latin typeface="inter-regular"/>
                <a:sym typeface="Inter Medium"/>
              </a:rPr>
              <a:t>Text mining</a:t>
            </a:r>
            <a:r>
              <a:rPr lang="ar-EG" sz="1800" b="1" kern="1200" dirty="0">
                <a:solidFill>
                  <a:schemeClr val="tx1"/>
                </a:solidFill>
                <a:latin typeface="inter-regular"/>
                <a:cs typeface="Arial" panose="020B0604020202020204" pitchFamily="34" charset="0"/>
                <a:sym typeface="Inter Medium"/>
              </a:rPr>
              <a:t>"</a:t>
            </a:r>
            <a:r>
              <a:rPr lang="en-GB" sz="1800" b="1" kern="1200" dirty="0">
                <a:solidFill>
                  <a:schemeClr val="tx1"/>
                </a:solidFill>
                <a:latin typeface="inter-regular"/>
                <a:sym typeface="Inter Medium"/>
              </a:rPr>
              <a:t>  </a:t>
            </a:r>
            <a:r>
              <a:rPr lang="ar-EG" sz="1800" b="1" kern="1200" dirty="0">
                <a:solidFill>
                  <a:schemeClr val="tx1"/>
                </a:solidFill>
                <a:latin typeface="inter-regular"/>
                <a:cs typeface="Arial" panose="020B0604020202020204" pitchFamily="34" charset="0"/>
                <a:sym typeface="Inter Medium"/>
              </a:rPr>
              <a:t>والتحقق من الاقتباس "</a:t>
            </a:r>
            <a:r>
              <a:rPr lang="en-GB" sz="1800" b="1" kern="1200" dirty="0">
                <a:solidFill>
                  <a:schemeClr val="tx1"/>
                </a:solidFill>
                <a:latin typeface="inter-regular"/>
                <a:sym typeface="Inter Medium"/>
              </a:rPr>
              <a:t>similarity check</a:t>
            </a:r>
            <a:r>
              <a:rPr lang="ar-EG" sz="1800" b="1" kern="1200" dirty="0">
                <a:solidFill>
                  <a:schemeClr val="tx1"/>
                </a:solidFill>
                <a:latin typeface="inter-regular"/>
                <a:cs typeface="Arial" panose="020B0604020202020204" pitchFamily="34" charset="0"/>
                <a:sym typeface="Inter Medium"/>
              </a:rPr>
              <a:t>"،</a:t>
            </a:r>
            <a:r>
              <a:rPr lang="en-GB" sz="1800" b="1" kern="1200" dirty="0">
                <a:solidFill>
                  <a:schemeClr val="tx1"/>
                </a:solidFill>
                <a:latin typeface="inter-regular"/>
                <a:sym typeface="Inter Medium"/>
              </a:rPr>
              <a:t> </a:t>
            </a:r>
            <a:r>
              <a:rPr lang="ar-EG" sz="1800" b="1" kern="1200" dirty="0">
                <a:solidFill>
                  <a:schemeClr val="tx1"/>
                </a:solidFill>
                <a:latin typeface="inter-regular"/>
                <a:cs typeface="Arial" panose="020B0604020202020204" pitchFamily="34" charset="0"/>
                <a:sym typeface="Inter Medium"/>
              </a:rPr>
              <a:t>هوية المؤلف "</a:t>
            </a:r>
            <a:r>
              <a:rPr lang="en-GB" sz="1800" b="1" kern="1200" dirty="0">
                <a:solidFill>
                  <a:schemeClr val="tx1"/>
                </a:solidFill>
                <a:latin typeface="inter-regular"/>
                <a:sym typeface="Inter Medium"/>
              </a:rPr>
              <a:t>ORCID</a:t>
            </a:r>
            <a:r>
              <a:rPr lang="ar-EG" sz="1800" b="1" kern="1200" dirty="0">
                <a:solidFill>
                  <a:schemeClr val="tx1"/>
                </a:solidFill>
                <a:latin typeface="inter-regular"/>
                <a:cs typeface="Arial" panose="020B0604020202020204" pitchFamily="34" charset="0"/>
                <a:sym typeface="Inter Medium"/>
              </a:rPr>
              <a:t>"، هوية المنظمة "</a:t>
            </a:r>
            <a:r>
              <a:rPr lang="en-GB" sz="1800" b="1" kern="1200" dirty="0">
                <a:solidFill>
                  <a:schemeClr val="tx1"/>
                </a:solidFill>
                <a:latin typeface="inter-regular"/>
                <a:sym typeface="Inter Medium"/>
              </a:rPr>
              <a:t>ROR ID</a:t>
            </a:r>
            <a:r>
              <a:rPr lang="ar-EG" sz="1800" b="1" kern="1200" dirty="0">
                <a:solidFill>
                  <a:schemeClr val="tx1"/>
                </a:solidFill>
                <a:latin typeface="inter-regular"/>
                <a:cs typeface="Arial" panose="020B0604020202020204" pitchFamily="34" charset="0"/>
                <a:sym typeface="Inter Medium"/>
              </a:rPr>
              <a:t>"، المراجع "</a:t>
            </a:r>
            <a:r>
              <a:rPr lang="en-GB" sz="1800" b="1" kern="1200" dirty="0">
                <a:solidFill>
                  <a:schemeClr val="tx1"/>
                </a:solidFill>
                <a:latin typeface="inter-regular"/>
                <a:sym typeface="Inter Medium"/>
              </a:rPr>
              <a:t>references</a:t>
            </a:r>
            <a:r>
              <a:rPr lang="ar-EG" sz="1800" b="1" kern="1200" dirty="0">
                <a:solidFill>
                  <a:schemeClr val="tx1"/>
                </a:solidFill>
                <a:latin typeface="inter-regular"/>
                <a:cs typeface="Arial" panose="020B0604020202020204" pitchFamily="34" charset="0"/>
                <a:sym typeface="Inter Medium"/>
              </a:rPr>
              <a:t>"، بيانات التمويل "</a:t>
            </a:r>
            <a:r>
              <a:rPr lang="en-GB" sz="1800" b="1" kern="1200" dirty="0">
                <a:solidFill>
                  <a:schemeClr val="tx1"/>
                </a:solidFill>
                <a:latin typeface="inter-regular"/>
                <a:sym typeface="Inter Medium"/>
              </a:rPr>
              <a:t>funding information</a:t>
            </a:r>
            <a:r>
              <a:rPr lang="ar-EG" sz="1800" b="1" kern="1200" dirty="0">
                <a:solidFill>
                  <a:schemeClr val="tx1"/>
                </a:solidFill>
                <a:latin typeface="inter-regular"/>
                <a:cs typeface="Arial" panose="020B0604020202020204" pitchFamily="34" charset="0"/>
                <a:sym typeface="Inter Medium"/>
              </a:rPr>
              <a:t>"، بيانات التجارب السريرية "</a:t>
            </a:r>
            <a:r>
              <a:rPr lang="en-GB" sz="1800" b="1" kern="1200" dirty="0">
                <a:solidFill>
                  <a:schemeClr val="tx1"/>
                </a:solidFill>
                <a:latin typeface="inter-regular"/>
                <a:sym typeface="Inter Medium"/>
              </a:rPr>
              <a:t>clinical trials information</a:t>
            </a:r>
            <a:r>
              <a:rPr lang="ar-EG" sz="1800" b="1" kern="1200" dirty="0">
                <a:solidFill>
                  <a:schemeClr val="tx1"/>
                </a:solidFill>
                <a:latin typeface="inter-regular"/>
                <a:cs typeface="Arial" panose="020B0604020202020204" pitchFamily="34" charset="0"/>
                <a:sym typeface="Inter Medium"/>
              </a:rPr>
              <a:t>"، التحديثات والتصحيحات وسحب (التراجع عن) المؤلفات "</a:t>
            </a:r>
            <a:r>
              <a:rPr lang="en-GB" sz="1800" b="1" kern="1200" dirty="0">
                <a:solidFill>
                  <a:schemeClr val="tx1"/>
                </a:solidFill>
                <a:latin typeface="inter-regular"/>
                <a:sym typeface="Inter Medium"/>
              </a:rPr>
              <a:t>Crossmark</a:t>
            </a:r>
            <a:r>
              <a:rPr lang="ar-EG" sz="1800" b="1" kern="1200" dirty="0">
                <a:solidFill>
                  <a:schemeClr val="tx1"/>
                </a:solidFill>
                <a:latin typeface="inter-regular"/>
                <a:cs typeface="Arial" panose="020B0604020202020204" pitchFamily="34" charset="0"/>
                <a:sym typeface="Inter Medium"/>
              </a:rPr>
              <a:t>"، وغيرها.</a:t>
            </a:r>
            <a:endParaRPr lang="en-GB" sz="1800" kern="1200" dirty="0">
              <a:solidFill>
                <a:schemeClr val="tx1"/>
              </a:solidFill>
              <a:latin typeface="Calibri" panose="020F0502020204030204"/>
            </a:endParaRPr>
          </a:p>
        </p:txBody>
      </p:sp>
    </p:spTree>
    <p:extLst>
      <p:ext uri="{BB962C8B-B14F-4D97-AF65-F5344CB8AC3E}">
        <p14:creationId xmlns:p14="http://schemas.microsoft.com/office/powerpoint/2010/main" val="2686164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9" name="TextBox 8">
            <a:extLst>
              <a:ext uri="{FF2B5EF4-FFF2-40B4-BE49-F238E27FC236}">
                <a16:creationId xmlns:a16="http://schemas.microsoft.com/office/drawing/2014/main" id="{6F8EF5B5-4F85-0C88-A622-68F891620DBC}"/>
              </a:ext>
            </a:extLst>
          </p:cNvPr>
          <p:cNvSpPr txBox="1"/>
          <p:nvPr/>
        </p:nvSpPr>
        <p:spPr>
          <a:xfrm>
            <a:off x="1962615" y="558361"/>
            <a:ext cx="6460271" cy="553998"/>
          </a:xfrm>
          <a:prstGeom prst="rect">
            <a:avLst/>
          </a:prstGeom>
          <a:noFill/>
        </p:spPr>
        <p:txBody>
          <a:bodyPr wrap="square">
            <a:spAutoFit/>
          </a:bodyPr>
          <a:lstStyle/>
          <a:p>
            <a:pPr algn="r" defTabSz="342900">
              <a:buClrTx/>
            </a:pPr>
            <a:r>
              <a:rPr lang="ar-EG" sz="3000" b="1" dirty="0">
                <a:solidFill>
                  <a:srgbClr val="4F5858"/>
                </a:solidFill>
                <a:latin typeface="Inter"/>
                <a:ea typeface="Inter"/>
                <a:sym typeface="Inter"/>
              </a:rPr>
              <a:t>ما الذي يمكن تسجيله في كروس رف؟</a:t>
            </a:r>
            <a:endParaRPr lang="en-GB" sz="3000" b="1" dirty="0">
              <a:solidFill>
                <a:srgbClr val="4F5858"/>
              </a:solidFill>
              <a:latin typeface="Inter"/>
              <a:ea typeface="Inter"/>
              <a:sym typeface="Inter"/>
            </a:endParaRPr>
          </a:p>
        </p:txBody>
      </p:sp>
      <p:sp>
        <p:nvSpPr>
          <p:cNvPr id="33" name="Rectangle: Rounded Corners 32">
            <a:extLst>
              <a:ext uri="{FF2B5EF4-FFF2-40B4-BE49-F238E27FC236}">
                <a16:creationId xmlns:a16="http://schemas.microsoft.com/office/drawing/2014/main" id="{276ADF9E-421D-C549-7974-61277B0A9C98}"/>
              </a:ext>
            </a:extLst>
          </p:cNvPr>
          <p:cNvSpPr/>
          <p:nvPr/>
        </p:nvSpPr>
        <p:spPr>
          <a:xfrm>
            <a:off x="416977" y="1266247"/>
            <a:ext cx="1800000" cy="720000"/>
          </a:xfrm>
          <a:prstGeom prst="roundRect">
            <a:avLst/>
          </a:prstGeom>
          <a:solidFill>
            <a:srgbClr val="49BDD2"/>
          </a:solidFill>
        </p:spPr>
        <p:style>
          <a:lnRef idx="0">
            <a:schemeClr val="accent5"/>
          </a:lnRef>
          <a:fillRef idx="3">
            <a:schemeClr val="accent5"/>
          </a:fillRef>
          <a:effectRef idx="3">
            <a:schemeClr val="accent5"/>
          </a:effectRef>
          <a:fontRef idx="minor">
            <a:schemeClr val="lt1"/>
          </a:fontRef>
        </p:style>
        <p:txBody>
          <a:bodyPr rtlCol="0" anchor="ctr"/>
          <a:lstStyle/>
          <a:p>
            <a:pPr algn="ctr" defTabSz="342900">
              <a:buClrTx/>
            </a:pPr>
            <a:r>
              <a:rPr lang="ar-EG" sz="1500" b="1" kern="1200" dirty="0">
                <a:solidFill>
                  <a:prstClr val="white"/>
                </a:solidFill>
                <a:latin typeface="inter-regular"/>
                <a:cs typeface="Arial" panose="020B0604020202020204" pitchFamily="34" charset="0"/>
              </a:rPr>
              <a:t>الدوريات</a:t>
            </a:r>
          </a:p>
          <a:p>
            <a:pPr algn="ctr" defTabSz="342900">
              <a:buClrTx/>
            </a:pPr>
            <a:r>
              <a:rPr lang="en-GB" sz="1500" b="1" kern="1200" dirty="0">
                <a:solidFill>
                  <a:prstClr val="white"/>
                </a:solidFill>
                <a:latin typeface="inter-regular"/>
              </a:rPr>
              <a:t>Journals</a:t>
            </a:r>
          </a:p>
        </p:txBody>
      </p:sp>
      <p:sp>
        <p:nvSpPr>
          <p:cNvPr id="35" name="Rectangle: Rounded Corners 34">
            <a:extLst>
              <a:ext uri="{FF2B5EF4-FFF2-40B4-BE49-F238E27FC236}">
                <a16:creationId xmlns:a16="http://schemas.microsoft.com/office/drawing/2014/main" id="{E093949C-31B4-8947-4A8F-87E954A56CDC}"/>
              </a:ext>
            </a:extLst>
          </p:cNvPr>
          <p:cNvSpPr/>
          <p:nvPr/>
        </p:nvSpPr>
        <p:spPr>
          <a:xfrm>
            <a:off x="2292398" y="2667441"/>
            <a:ext cx="1800000" cy="720000"/>
          </a:xfrm>
          <a:prstGeom prst="roundRect">
            <a:avLst/>
          </a:prstGeom>
          <a:solidFill>
            <a:srgbClr val="49BDD2"/>
          </a:solidFill>
        </p:spPr>
        <p:style>
          <a:lnRef idx="0">
            <a:schemeClr val="accent5"/>
          </a:lnRef>
          <a:fillRef idx="3">
            <a:schemeClr val="accent5"/>
          </a:fillRef>
          <a:effectRef idx="3">
            <a:schemeClr val="accent5"/>
          </a:effectRef>
          <a:fontRef idx="minor">
            <a:schemeClr val="lt1"/>
          </a:fontRef>
        </p:style>
        <p:txBody>
          <a:bodyPr rtlCol="0" anchor="ctr"/>
          <a:lstStyle/>
          <a:p>
            <a:pPr algn="ctr" defTabSz="342900">
              <a:buClrTx/>
            </a:pPr>
            <a:r>
              <a:rPr lang="ar-EG" sz="1500" b="1" kern="1200" dirty="0">
                <a:solidFill>
                  <a:prstClr val="white"/>
                </a:solidFill>
                <a:latin typeface="inter-regular"/>
                <a:cs typeface="Arial" panose="020B0604020202020204" pitchFamily="34" charset="0"/>
              </a:rPr>
              <a:t>الأطروحات</a:t>
            </a:r>
            <a:endParaRPr lang="en-GB" sz="1500" b="1" kern="1200" dirty="0">
              <a:solidFill>
                <a:prstClr val="white"/>
              </a:solidFill>
              <a:latin typeface="inter-regular"/>
            </a:endParaRPr>
          </a:p>
          <a:p>
            <a:pPr algn="ctr" defTabSz="342900">
              <a:buClrTx/>
            </a:pPr>
            <a:r>
              <a:rPr lang="en-GB" sz="1500" b="1" kern="1200" dirty="0">
                <a:solidFill>
                  <a:prstClr val="white"/>
                </a:solidFill>
                <a:latin typeface="inter-regular"/>
              </a:rPr>
              <a:t>Dissertations</a:t>
            </a:r>
          </a:p>
        </p:txBody>
      </p:sp>
      <p:sp>
        <p:nvSpPr>
          <p:cNvPr id="37" name="Rectangle: Rounded Corners 36">
            <a:extLst>
              <a:ext uri="{FF2B5EF4-FFF2-40B4-BE49-F238E27FC236}">
                <a16:creationId xmlns:a16="http://schemas.microsoft.com/office/drawing/2014/main" id="{0695E3C4-6D74-7D90-5889-174884B7ABE9}"/>
              </a:ext>
            </a:extLst>
          </p:cNvPr>
          <p:cNvSpPr/>
          <p:nvPr/>
        </p:nvSpPr>
        <p:spPr>
          <a:xfrm>
            <a:off x="4781203" y="1444098"/>
            <a:ext cx="1800000" cy="720000"/>
          </a:xfrm>
          <a:prstGeom prst="roundRect">
            <a:avLst/>
          </a:prstGeom>
          <a:solidFill>
            <a:srgbClr val="FFC627"/>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342900">
              <a:buClrTx/>
            </a:pPr>
            <a:r>
              <a:rPr lang="ar-EG" sz="1500" b="1" kern="1200" dirty="0">
                <a:solidFill>
                  <a:prstClr val="white"/>
                </a:solidFill>
                <a:latin typeface="inter-regular"/>
                <a:cs typeface="Arial" panose="020B0604020202020204" pitchFamily="34" charset="0"/>
              </a:rPr>
              <a:t>الكتب</a:t>
            </a:r>
            <a:endParaRPr lang="en-GB" sz="1500" b="1" kern="1200" dirty="0">
              <a:solidFill>
                <a:prstClr val="white"/>
              </a:solidFill>
              <a:latin typeface="inter-regular"/>
            </a:endParaRPr>
          </a:p>
          <a:p>
            <a:pPr algn="ctr" defTabSz="342900">
              <a:buClrTx/>
            </a:pPr>
            <a:r>
              <a:rPr lang="en-GB" sz="1500" b="1" kern="1200" dirty="0">
                <a:solidFill>
                  <a:prstClr val="white"/>
                </a:solidFill>
                <a:latin typeface="inter-regular"/>
              </a:rPr>
              <a:t>Books</a:t>
            </a:r>
          </a:p>
        </p:txBody>
      </p:sp>
      <p:sp>
        <p:nvSpPr>
          <p:cNvPr id="39" name="Rectangle: Rounded Corners 38">
            <a:extLst>
              <a:ext uri="{FF2B5EF4-FFF2-40B4-BE49-F238E27FC236}">
                <a16:creationId xmlns:a16="http://schemas.microsoft.com/office/drawing/2014/main" id="{1D3B865F-C9B6-092A-45F5-CCC5CA5F2BDF}"/>
              </a:ext>
            </a:extLst>
          </p:cNvPr>
          <p:cNvSpPr/>
          <p:nvPr/>
        </p:nvSpPr>
        <p:spPr>
          <a:xfrm>
            <a:off x="263675" y="2426836"/>
            <a:ext cx="1800000" cy="720000"/>
          </a:xfrm>
          <a:prstGeom prst="roundRect">
            <a:avLst/>
          </a:prstGeom>
          <a:solidFill>
            <a:srgbClr val="F7323F"/>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342900">
              <a:lnSpc>
                <a:spcPct val="90000"/>
              </a:lnSpc>
              <a:buClr>
                <a:srgbClr val="5B9BD5"/>
              </a:buClr>
              <a:buSzPts val="1600"/>
            </a:pPr>
            <a:r>
              <a:rPr lang="ar-EG" sz="1500" b="1" kern="1200" dirty="0">
                <a:solidFill>
                  <a:prstClr val="white"/>
                </a:solidFill>
                <a:latin typeface="inter-regular"/>
                <a:cs typeface="Arial" panose="020B0604020202020204" pitchFamily="34" charset="0"/>
              </a:rPr>
              <a:t>وقائع المؤتمرات</a:t>
            </a:r>
            <a:endParaRPr lang="en-GB" sz="1500" b="1" kern="1200" dirty="0">
              <a:solidFill>
                <a:prstClr val="white"/>
              </a:solidFill>
              <a:latin typeface="inter-regular"/>
            </a:endParaRPr>
          </a:p>
          <a:p>
            <a:pPr algn="ctr" defTabSz="342900">
              <a:lnSpc>
                <a:spcPct val="90000"/>
              </a:lnSpc>
              <a:buClr>
                <a:srgbClr val="5B9BD5"/>
              </a:buClr>
              <a:buSzPts val="1600"/>
            </a:pPr>
            <a:r>
              <a:rPr lang="en-GB" sz="1500" b="1" kern="1200" dirty="0">
                <a:solidFill>
                  <a:prstClr val="white"/>
                </a:solidFill>
                <a:latin typeface="inter-regular"/>
              </a:rPr>
              <a:t>Conferences Proceedings</a:t>
            </a:r>
          </a:p>
        </p:txBody>
      </p:sp>
      <p:sp>
        <p:nvSpPr>
          <p:cNvPr id="41" name="Rectangle: Rounded Corners 40">
            <a:extLst>
              <a:ext uri="{FF2B5EF4-FFF2-40B4-BE49-F238E27FC236}">
                <a16:creationId xmlns:a16="http://schemas.microsoft.com/office/drawing/2014/main" id="{B90DAE8A-5057-2DD0-2DE6-DA97E7851995}"/>
              </a:ext>
            </a:extLst>
          </p:cNvPr>
          <p:cNvSpPr/>
          <p:nvPr/>
        </p:nvSpPr>
        <p:spPr>
          <a:xfrm>
            <a:off x="4430518" y="2441085"/>
            <a:ext cx="1800000" cy="720000"/>
          </a:xfrm>
          <a:prstGeom prst="roundRect">
            <a:avLst/>
          </a:prstGeom>
          <a:solidFill>
            <a:srgbClr val="F7323F"/>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342900">
              <a:buClrTx/>
            </a:pPr>
            <a:r>
              <a:rPr lang="ar-EG" sz="1500" b="1" kern="1200" dirty="0">
                <a:solidFill>
                  <a:prstClr val="white"/>
                </a:solidFill>
                <a:latin typeface="inter-regular"/>
                <a:cs typeface="Arial" panose="020B0604020202020204" pitchFamily="34" charset="0"/>
              </a:rPr>
              <a:t>مجموعات البيانات</a:t>
            </a:r>
            <a:endParaRPr lang="en-GB" sz="1500" b="1" kern="1200" dirty="0">
              <a:solidFill>
                <a:prstClr val="white"/>
              </a:solidFill>
              <a:latin typeface="inter-regular"/>
            </a:endParaRPr>
          </a:p>
          <a:p>
            <a:pPr algn="ctr" defTabSz="342900">
              <a:buClrTx/>
            </a:pPr>
            <a:r>
              <a:rPr lang="en-GB" sz="1500" b="1" kern="1200" dirty="0">
                <a:solidFill>
                  <a:prstClr val="white"/>
                </a:solidFill>
                <a:latin typeface="inter-regular"/>
              </a:rPr>
              <a:t>Datasets</a:t>
            </a:r>
          </a:p>
        </p:txBody>
      </p:sp>
      <p:sp>
        <p:nvSpPr>
          <p:cNvPr id="43" name="Rectangle: Rounded Corners 42">
            <a:extLst>
              <a:ext uri="{FF2B5EF4-FFF2-40B4-BE49-F238E27FC236}">
                <a16:creationId xmlns:a16="http://schemas.microsoft.com/office/drawing/2014/main" id="{388E2F3B-05F0-2DF4-511F-13B4A9A471B0}"/>
              </a:ext>
            </a:extLst>
          </p:cNvPr>
          <p:cNvSpPr/>
          <p:nvPr/>
        </p:nvSpPr>
        <p:spPr>
          <a:xfrm>
            <a:off x="6914004" y="1607920"/>
            <a:ext cx="1800000" cy="720000"/>
          </a:xfrm>
          <a:prstGeom prst="roundRect">
            <a:avLst/>
          </a:prstGeom>
          <a:solidFill>
            <a:srgbClr val="616B6B"/>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342900">
              <a:buClrTx/>
            </a:pPr>
            <a:r>
              <a:rPr lang="ar-EG" sz="1500" b="1" kern="1200" dirty="0">
                <a:solidFill>
                  <a:prstClr val="white"/>
                </a:solidFill>
                <a:latin typeface="inter-regular"/>
                <a:cs typeface="Arial" panose="020B0604020202020204" pitchFamily="34" charset="0"/>
              </a:rPr>
              <a:t>فصول الكتب</a:t>
            </a:r>
            <a:endParaRPr lang="en-GB" sz="1500" b="1" kern="1200" dirty="0">
              <a:solidFill>
                <a:prstClr val="white"/>
              </a:solidFill>
              <a:latin typeface="inter-regular"/>
            </a:endParaRPr>
          </a:p>
          <a:p>
            <a:pPr algn="ctr" defTabSz="342900">
              <a:buClrTx/>
            </a:pPr>
            <a:r>
              <a:rPr lang="en-GB" sz="1500" b="1" kern="1200" dirty="0">
                <a:solidFill>
                  <a:prstClr val="white"/>
                </a:solidFill>
                <a:latin typeface="inter-regular"/>
              </a:rPr>
              <a:t>Book Chapters</a:t>
            </a:r>
          </a:p>
        </p:txBody>
      </p:sp>
      <p:sp>
        <p:nvSpPr>
          <p:cNvPr id="45" name="Rectangle: Rounded Corners 44">
            <a:extLst>
              <a:ext uri="{FF2B5EF4-FFF2-40B4-BE49-F238E27FC236}">
                <a16:creationId xmlns:a16="http://schemas.microsoft.com/office/drawing/2014/main" id="{E30D3EFE-7ED9-A7F7-3A67-BC911F19D1AB}"/>
              </a:ext>
            </a:extLst>
          </p:cNvPr>
          <p:cNvSpPr/>
          <p:nvPr/>
        </p:nvSpPr>
        <p:spPr>
          <a:xfrm>
            <a:off x="492398" y="3532292"/>
            <a:ext cx="1800000" cy="720000"/>
          </a:xfrm>
          <a:prstGeom prst="roundRect">
            <a:avLst/>
          </a:prstGeom>
          <a:solidFill>
            <a:srgbClr val="616B6B"/>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342900">
              <a:buClrTx/>
            </a:pPr>
            <a:r>
              <a:rPr lang="ar-EG" sz="1500" b="1" kern="1200" dirty="0">
                <a:solidFill>
                  <a:prstClr val="white"/>
                </a:solidFill>
                <a:latin typeface="inter-regular"/>
                <a:cs typeface="Arial" panose="020B0604020202020204" pitchFamily="34" charset="0"/>
              </a:rPr>
              <a:t>التقارير</a:t>
            </a:r>
            <a:endParaRPr lang="en-GB" sz="1500" b="1" kern="1200" dirty="0">
              <a:solidFill>
                <a:prstClr val="white"/>
              </a:solidFill>
              <a:latin typeface="inter-regular"/>
            </a:endParaRPr>
          </a:p>
          <a:p>
            <a:pPr algn="ctr" defTabSz="342900">
              <a:buClrTx/>
            </a:pPr>
            <a:r>
              <a:rPr lang="en-GB" sz="1500" b="1" kern="1200" dirty="0">
                <a:solidFill>
                  <a:prstClr val="white"/>
                </a:solidFill>
                <a:latin typeface="inter-regular"/>
              </a:rPr>
              <a:t>Reports</a:t>
            </a:r>
          </a:p>
        </p:txBody>
      </p:sp>
      <p:sp>
        <p:nvSpPr>
          <p:cNvPr id="47" name="Rectangle: Rounded Corners 46">
            <a:extLst>
              <a:ext uri="{FF2B5EF4-FFF2-40B4-BE49-F238E27FC236}">
                <a16:creationId xmlns:a16="http://schemas.microsoft.com/office/drawing/2014/main" id="{A580BE52-A8D1-8E87-5E2D-8152CA6B6E49}"/>
              </a:ext>
            </a:extLst>
          </p:cNvPr>
          <p:cNvSpPr/>
          <p:nvPr/>
        </p:nvSpPr>
        <p:spPr>
          <a:xfrm>
            <a:off x="6622886" y="2770448"/>
            <a:ext cx="1800000" cy="720000"/>
          </a:xfrm>
          <a:prstGeom prst="roundRect">
            <a:avLst/>
          </a:prstGeom>
          <a:solidFill>
            <a:srgbClr val="FFC627"/>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342900">
              <a:buClrTx/>
            </a:pPr>
            <a:r>
              <a:rPr lang="ar-EG" sz="1500" b="1" kern="1200" dirty="0">
                <a:solidFill>
                  <a:prstClr val="white"/>
                </a:solidFill>
                <a:latin typeface="inter-regular"/>
                <a:cs typeface="Arial" panose="020B0604020202020204" pitchFamily="34" charset="0"/>
              </a:rPr>
              <a:t>النسخ الأوليّة</a:t>
            </a:r>
            <a:endParaRPr lang="en-GB" sz="1500" b="1" kern="1200" dirty="0">
              <a:solidFill>
                <a:prstClr val="white"/>
              </a:solidFill>
              <a:latin typeface="inter-regular"/>
            </a:endParaRPr>
          </a:p>
          <a:p>
            <a:pPr algn="ctr" defTabSz="342900">
              <a:buClrTx/>
            </a:pPr>
            <a:r>
              <a:rPr lang="en-GB" sz="1500" b="1" kern="1200" dirty="0">
                <a:solidFill>
                  <a:prstClr val="white"/>
                </a:solidFill>
                <a:latin typeface="inter-regular"/>
              </a:rPr>
              <a:t>Preprints</a:t>
            </a:r>
          </a:p>
        </p:txBody>
      </p:sp>
      <p:sp>
        <p:nvSpPr>
          <p:cNvPr id="51" name="Rectangle: Rounded Corners 50">
            <a:extLst>
              <a:ext uri="{FF2B5EF4-FFF2-40B4-BE49-F238E27FC236}">
                <a16:creationId xmlns:a16="http://schemas.microsoft.com/office/drawing/2014/main" id="{C5A7C130-15B7-8EB9-5EA3-3A97658282C8}"/>
              </a:ext>
            </a:extLst>
          </p:cNvPr>
          <p:cNvSpPr/>
          <p:nvPr/>
        </p:nvSpPr>
        <p:spPr>
          <a:xfrm>
            <a:off x="2549778" y="1561985"/>
            <a:ext cx="1800000" cy="720000"/>
          </a:xfrm>
          <a:prstGeom prst="roundRect">
            <a:avLst/>
          </a:prstGeom>
          <a:solidFill>
            <a:srgbClr val="616B6B"/>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342900">
              <a:buClrTx/>
            </a:pPr>
            <a:r>
              <a:rPr lang="ar-EG" sz="1500" b="1" kern="1200" dirty="0">
                <a:solidFill>
                  <a:prstClr val="white"/>
                </a:solidFill>
                <a:latin typeface="inter-regular"/>
                <a:cs typeface="Arial" panose="020B0604020202020204" pitchFamily="34" charset="0"/>
              </a:rPr>
              <a:t>المقالات</a:t>
            </a:r>
            <a:endParaRPr lang="en-GB" sz="1500" b="1" kern="1200" dirty="0">
              <a:solidFill>
                <a:prstClr val="white"/>
              </a:solidFill>
              <a:latin typeface="inter-regular"/>
            </a:endParaRPr>
          </a:p>
          <a:p>
            <a:pPr algn="ctr" defTabSz="342900">
              <a:buClrTx/>
            </a:pPr>
            <a:r>
              <a:rPr lang="en-GB" sz="1500" b="1" kern="1200" dirty="0">
                <a:solidFill>
                  <a:prstClr val="white"/>
                </a:solidFill>
                <a:latin typeface="inter-regular"/>
              </a:rPr>
              <a:t>Articles</a:t>
            </a:r>
          </a:p>
        </p:txBody>
      </p:sp>
      <p:sp>
        <p:nvSpPr>
          <p:cNvPr id="53" name="Rectangle: Rounded Corners 52">
            <a:extLst>
              <a:ext uri="{FF2B5EF4-FFF2-40B4-BE49-F238E27FC236}">
                <a16:creationId xmlns:a16="http://schemas.microsoft.com/office/drawing/2014/main" id="{2D48D54C-F17D-9F93-4159-B17AAB1A7641}"/>
              </a:ext>
            </a:extLst>
          </p:cNvPr>
          <p:cNvSpPr/>
          <p:nvPr/>
        </p:nvSpPr>
        <p:spPr>
          <a:xfrm>
            <a:off x="3103759" y="3672327"/>
            <a:ext cx="1800000" cy="720000"/>
          </a:xfrm>
          <a:prstGeom prst="roundRect">
            <a:avLst/>
          </a:prstGeom>
          <a:solidFill>
            <a:srgbClr val="FFC627"/>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342900">
              <a:buClrTx/>
            </a:pPr>
            <a:r>
              <a:rPr lang="ar-EG" sz="1500" b="1" kern="1200" dirty="0">
                <a:solidFill>
                  <a:prstClr val="white"/>
                </a:solidFill>
                <a:latin typeface="inter-regular"/>
                <a:cs typeface="Arial" panose="020B0604020202020204" pitchFamily="34" charset="0"/>
              </a:rPr>
              <a:t>مراجعات الأقران</a:t>
            </a:r>
            <a:endParaRPr lang="en-GB" sz="1500" b="1" kern="1200" dirty="0">
              <a:solidFill>
                <a:prstClr val="white"/>
              </a:solidFill>
              <a:latin typeface="inter-regular"/>
            </a:endParaRPr>
          </a:p>
          <a:p>
            <a:pPr algn="ctr" defTabSz="342900">
              <a:buClrTx/>
            </a:pPr>
            <a:r>
              <a:rPr lang="en-GB" sz="1500" b="1" kern="1200" dirty="0">
                <a:solidFill>
                  <a:prstClr val="white"/>
                </a:solidFill>
                <a:latin typeface="inter-regular"/>
              </a:rPr>
              <a:t>Peer Reviews</a:t>
            </a:r>
          </a:p>
        </p:txBody>
      </p:sp>
      <p:sp>
        <p:nvSpPr>
          <p:cNvPr id="55" name="Rectangle: Rounded Corners 54">
            <a:extLst>
              <a:ext uri="{FF2B5EF4-FFF2-40B4-BE49-F238E27FC236}">
                <a16:creationId xmlns:a16="http://schemas.microsoft.com/office/drawing/2014/main" id="{547A14FB-D97E-0CB7-6C7F-7675EB8DC986}"/>
              </a:ext>
            </a:extLst>
          </p:cNvPr>
          <p:cNvSpPr/>
          <p:nvPr/>
        </p:nvSpPr>
        <p:spPr>
          <a:xfrm>
            <a:off x="5411023" y="3732255"/>
            <a:ext cx="1800000" cy="720000"/>
          </a:xfrm>
          <a:prstGeom prst="roundRect">
            <a:avLst/>
          </a:prstGeom>
          <a:solidFill>
            <a:srgbClr val="49BDD2"/>
          </a:solidFill>
        </p:spPr>
        <p:style>
          <a:lnRef idx="0">
            <a:schemeClr val="accent5"/>
          </a:lnRef>
          <a:fillRef idx="3">
            <a:schemeClr val="accent5"/>
          </a:fillRef>
          <a:effectRef idx="3">
            <a:schemeClr val="accent5"/>
          </a:effectRef>
          <a:fontRef idx="minor">
            <a:schemeClr val="lt1"/>
          </a:fontRef>
        </p:style>
        <p:txBody>
          <a:bodyPr rtlCol="0" anchor="ctr"/>
          <a:lstStyle/>
          <a:p>
            <a:pPr algn="ctr" defTabSz="342900">
              <a:buClrTx/>
            </a:pPr>
            <a:r>
              <a:rPr lang="ar-EG" sz="1500" b="1" kern="1200" dirty="0">
                <a:solidFill>
                  <a:prstClr val="white"/>
                </a:solidFill>
                <a:latin typeface="inter-regular"/>
                <a:cs typeface="Arial" panose="020B0604020202020204" pitchFamily="34" charset="0"/>
              </a:rPr>
              <a:t>المنح</a:t>
            </a:r>
            <a:endParaRPr lang="en-GB" sz="1500" b="1" kern="1200" dirty="0">
              <a:solidFill>
                <a:prstClr val="white"/>
              </a:solidFill>
              <a:latin typeface="inter-regular"/>
            </a:endParaRPr>
          </a:p>
          <a:p>
            <a:pPr algn="ctr" defTabSz="342900">
              <a:buClrTx/>
            </a:pPr>
            <a:r>
              <a:rPr lang="en-GB" sz="1500" b="1" kern="1200" dirty="0">
                <a:solidFill>
                  <a:prstClr val="white"/>
                </a:solidFill>
                <a:latin typeface="inter-regular"/>
              </a:rPr>
              <a:t>Grants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6" name="Google Shape;416;p64"/>
          <p:cNvSpPr txBox="1">
            <a:spLocks noGrp="1"/>
          </p:cNvSpPr>
          <p:nvPr>
            <p:ph type="title" idx="2"/>
          </p:nvPr>
        </p:nvSpPr>
        <p:spPr>
          <a:xfrm>
            <a:off x="4780400" y="1040000"/>
            <a:ext cx="3523500" cy="393300"/>
          </a:xfrm>
          <a:prstGeom prst="rect">
            <a:avLst/>
          </a:prstGeom>
        </p:spPr>
        <p:txBody>
          <a:bodyPr spcFirstLastPara="1" wrap="square" lIns="91425" tIns="91425" rIns="91425" bIns="91425" anchor="t" anchorCtr="0">
            <a:normAutofit fontScale="90000"/>
          </a:bodyPr>
          <a:lstStyle/>
          <a:p>
            <a:pPr marL="0" lvl="0" indent="0" algn="r" rtl="1">
              <a:lnSpc>
                <a:spcPct val="115000"/>
              </a:lnSpc>
              <a:spcBef>
                <a:spcPts val="0"/>
              </a:spcBef>
              <a:spcAft>
                <a:spcPts val="0"/>
              </a:spcAft>
              <a:buNone/>
            </a:pPr>
            <a:r>
              <a:rPr lang="en" dirty="0"/>
              <a:t>قابلية </a:t>
            </a:r>
            <a:r>
              <a:rPr lang="ar-EG" dirty="0"/>
              <a:t>الاستنساخ</a:t>
            </a:r>
            <a:endParaRPr dirty="0"/>
          </a:p>
          <a:p>
            <a:pPr marL="0" lvl="0" indent="0" algn="l" rtl="0">
              <a:spcBef>
                <a:spcPts val="1200"/>
              </a:spcBef>
              <a:spcAft>
                <a:spcPts val="0"/>
              </a:spcAft>
              <a:buNone/>
            </a:pPr>
            <a:endParaRPr dirty="0"/>
          </a:p>
        </p:txBody>
      </p:sp>
      <p:sp>
        <p:nvSpPr>
          <p:cNvPr id="417" name="Google Shape;417;p64"/>
          <p:cNvSpPr txBox="1">
            <a:spLocks noGrp="1"/>
          </p:cNvSpPr>
          <p:nvPr>
            <p:ph type="body" idx="1"/>
          </p:nvPr>
        </p:nvSpPr>
        <p:spPr>
          <a:xfrm>
            <a:off x="4906875" y="1433300"/>
            <a:ext cx="3299700" cy="1110000"/>
          </a:xfrm>
          <a:prstGeom prst="rect">
            <a:avLst/>
          </a:prstGeom>
        </p:spPr>
        <p:txBody>
          <a:bodyPr spcFirstLastPara="1" wrap="square" lIns="91425" tIns="91425" rIns="91425" bIns="91425" anchor="t" anchorCtr="0">
            <a:normAutofit/>
          </a:bodyPr>
          <a:lstStyle/>
          <a:p>
            <a:pPr marL="0" lvl="0" indent="0" algn="r" rtl="1">
              <a:spcBef>
                <a:spcPts val="0"/>
              </a:spcBef>
              <a:spcAft>
                <a:spcPts val="1200"/>
              </a:spcAft>
              <a:buNone/>
            </a:pPr>
            <a:r>
              <a:rPr lang="en" dirty="0"/>
              <a:t>البيانات الوصفية كعلاقات بين </a:t>
            </a:r>
            <a:r>
              <a:rPr lang="ar-EG" dirty="0"/>
              <a:t>المؤلفات</a:t>
            </a:r>
            <a:r>
              <a:rPr lang="en" dirty="0"/>
              <a:t> والبيانات والبرمجيات والبروتوكولات وغيرها</a:t>
            </a:r>
            <a:endParaRPr dirty="0"/>
          </a:p>
        </p:txBody>
      </p:sp>
      <p:sp>
        <p:nvSpPr>
          <p:cNvPr id="418" name="Google Shape;418;p64"/>
          <p:cNvSpPr txBox="1">
            <a:spLocks noGrp="1"/>
          </p:cNvSpPr>
          <p:nvPr>
            <p:ph type="title" idx="3"/>
          </p:nvPr>
        </p:nvSpPr>
        <p:spPr>
          <a:xfrm>
            <a:off x="833150" y="1040000"/>
            <a:ext cx="3397800" cy="393300"/>
          </a:xfrm>
          <a:prstGeom prst="rect">
            <a:avLst/>
          </a:prstGeom>
        </p:spPr>
        <p:txBody>
          <a:bodyPr spcFirstLastPara="1" wrap="square" lIns="91425" tIns="91425" rIns="91425" bIns="91425" anchor="t" anchorCtr="0">
            <a:normAutofit fontScale="90000"/>
          </a:bodyPr>
          <a:lstStyle/>
          <a:p>
            <a:pPr marL="0" lvl="0" indent="0" algn="r" rtl="1">
              <a:lnSpc>
                <a:spcPct val="115000"/>
              </a:lnSpc>
              <a:spcBef>
                <a:spcPts val="0"/>
              </a:spcBef>
              <a:spcAft>
                <a:spcPts val="0"/>
              </a:spcAft>
              <a:buNone/>
            </a:pPr>
            <a:r>
              <a:rPr lang="en" dirty="0"/>
              <a:t>نزاهة البحث</a:t>
            </a:r>
            <a:endParaRPr dirty="0"/>
          </a:p>
          <a:p>
            <a:pPr marL="0" lvl="0" indent="0" algn="l" rtl="0">
              <a:spcBef>
                <a:spcPts val="1200"/>
              </a:spcBef>
              <a:spcAft>
                <a:spcPts val="0"/>
              </a:spcAft>
              <a:buNone/>
            </a:pPr>
            <a:endParaRPr dirty="0"/>
          </a:p>
        </p:txBody>
      </p:sp>
      <p:sp>
        <p:nvSpPr>
          <p:cNvPr id="419" name="Google Shape;419;p64"/>
          <p:cNvSpPr txBox="1">
            <a:spLocks noGrp="1"/>
          </p:cNvSpPr>
          <p:nvPr>
            <p:ph type="body" idx="4"/>
          </p:nvPr>
        </p:nvSpPr>
        <p:spPr>
          <a:xfrm>
            <a:off x="931325" y="1433300"/>
            <a:ext cx="3299700" cy="1110000"/>
          </a:xfrm>
          <a:prstGeom prst="rect">
            <a:avLst/>
          </a:prstGeom>
        </p:spPr>
        <p:txBody>
          <a:bodyPr spcFirstLastPara="1" wrap="square" lIns="91425" tIns="91425" rIns="91425" bIns="91425" anchor="t" anchorCtr="0">
            <a:normAutofit/>
          </a:bodyPr>
          <a:lstStyle/>
          <a:p>
            <a:pPr marL="0" lvl="0" indent="0" algn="r" rtl="1">
              <a:spcBef>
                <a:spcPts val="0"/>
              </a:spcBef>
              <a:spcAft>
                <a:spcPts val="0"/>
              </a:spcAft>
              <a:buNone/>
            </a:pPr>
            <a:r>
              <a:rPr lang="en" dirty="0"/>
              <a:t>البيانات الوصفية كمؤشرات على الموثوقية، بما في ذلك معلومات المصدر</a:t>
            </a:r>
            <a:endParaRPr dirty="0"/>
          </a:p>
          <a:p>
            <a:pPr marL="0" lvl="0" indent="0" algn="r" rtl="1">
              <a:spcBef>
                <a:spcPts val="1200"/>
              </a:spcBef>
              <a:spcAft>
                <a:spcPts val="1200"/>
              </a:spcAft>
              <a:buNone/>
            </a:pPr>
            <a:endParaRPr dirty="0"/>
          </a:p>
        </p:txBody>
      </p:sp>
      <p:sp>
        <p:nvSpPr>
          <p:cNvPr id="420" name="Google Shape;420;p64"/>
          <p:cNvSpPr txBox="1">
            <a:spLocks noGrp="1"/>
          </p:cNvSpPr>
          <p:nvPr>
            <p:ph type="title" idx="5"/>
          </p:nvPr>
        </p:nvSpPr>
        <p:spPr>
          <a:xfrm>
            <a:off x="772948" y="2738553"/>
            <a:ext cx="3523500" cy="393300"/>
          </a:xfrm>
          <a:prstGeom prst="rect">
            <a:avLst/>
          </a:prstGeom>
        </p:spPr>
        <p:txBody>
          <a:bodyPr spcFirstLastPara="1" wrap="square" lIns="91425" tIns="91425" rIns="91425" bIns="91425" anchor="t" anchorCtr="0">
            <a:normAutofit fontScale="90000"/>
          </a:bodyPr>
          <a:lstStyle/>
          <a:p>
            <a:pPr marL="0" lvl="0" indent="0" algn="r" rtl="1">
              <a:lnSpc>
                <a:spcPct val="115000"/>
              </a:lnSpc>
              <a:spcBef>
                <a:spcPts val="0"/>
              </a:spcBef>
              <a:spcAft>
                <a:spcPts val="0"/>
              </a:spcAft>
              <a:buNone/>
            </a:pPr>
            <a:r>
              <a:rPr lang="en"/>
              <a:t>التقييم</a:t>
            </a:r>
            <a:endParaRPr/>
          </a:p>
          <a:p>
            <a:pPr marL="0" lvl="0" indent="0" algn="l" rtl="0">
              <a:spcBef>
                <a:spcPts val="1200"/>
              </a:spcBef>
              <a:spcAft>
                <a:spcPts val="0"/>
              </a:spcAft>
              <a:buNone/>
            </a:pPr>
            <a:endParaRPr/>
          </a:p>
        </p:txBody>
      </p:sp>
      <p:sp>
        <p:nvSpPr>
          <p:cNvPr id="421" name="Google Shape;421;p64"/>
          <p:cNvSpPr txBox="1">
            <a:spLocks noGrp="1"/>
          </p:cNvSpPr>
          <p:nvPr>
            <p:ph type="body" idx="6"/>
          </p:nvPr>
        </p:nvSpPr>
        <p:spPr>
          <a:xfrm>
            <a:off x="855250" y="3131850"/>
            <a:ext cx="3397800" cy="1110000"/>
          </a:xfrm>
          <a:prstGeom prst="rect">
            <a:avLst/>
          </a:prstGeom>
        </p:spPr>
        <p:txBody>
          <a:bodyPr spcFirstLastPara="1" wrap="square" lIns="91425" tIns="91425" rIns="91425" bIns="91425" anchor="t" anchorCtr="0">
            <a:normAutofit/>
          </a:bodyPr>
          <a:lstStyle/>
          <a:p>
            <a:pPr marL="0" lvl="0" indent="0" algn="r" rtl="1">
              <a:spcBef>
                <a:spcPts val="0"/>
              </a:spcBef>
              <a:spcAft>
                <a:spcPts val="0"/>
              </a:spcAft>
              <a:buNone/>
            </a:pPr>
            <a:r>
              <a:rPr lang="en"/>
              <a:t>يمكن استخدام البيانات الوصفية لتحليل نتائج البحث وإثبات الامتثال</a:t>
            </a:r>
            <a:endParaRPr/>
          </a:p>
          <a:p>
            <a:pPr marL="0" lvl="0" indent="0" algn="r" rtl="1">
              <a:spcBef>
                <a:spcPts val="1200"/>
              </a:spcBef>
              <a:spcAft>
                <a:spcPts val="1200"/>
              </a:spcAft>
              <a:buNone/>
            </a:pPr>
            <a:endParaRPr/>
          </a:p>
        </p:txBody>
      </p:sp>
      <p:sp>
        <p:nvSpPr>
          <p:cNvPr id="422" name="Google Shape;422;p64"/>
          <p:cNvSpPr txBox="1">
            <a:spLocks noGrp="1"/>
          </p:cNvSpPr>
          <p:nvPr>
            <p:ph type="title" idx="7"/>
          </p:nvPr>
        </p:nvSpPr>
        <p:spPr>
          <a:xfrm>
            <a:off x="4780400" y="2738550"/>
            <a:ext cx="3629400" cy="393300"/>
          </a:xfrm>
          <a:prstGeom prst="rect">
            <a:avLst/>
          </a:prstGeom>
        </p:spPr>
        <p:txBody>
          <a:bodyPr spcFirstLastPara="1" wrap="square" lIns="91425" tIns="91425" rIns="91425" bIns="91425" anchor="t" anchorCtr="0">
            <a:normAutofit fontScale="90000"/>
          </a:bodyPr>
          <a:lstStyle/>
          <a:p>
            <a:pPr marL="0" lvl="0" indent="0" algn="r" rtl="1">
              <a:lnSpc>
                <a:spcPct val="115000"/>
              </a:lnSpc>
              <a:spcBef>
                <a:spcPts val="0"/>
              </a:spcBef>
              <a:spcAft>
                <a:spcPts val="0"/>
              </a:spcAft>
              <a:buNone/>
            </a:pPr>
            <a:r>
              <a:rPr lang="en"/>
              <a:t>إمكانية الاكتشاف</a:t>
            </a:r>
            <a:endParaRPr/>
          </a:p>
          <a:p>
            <a:pPr marL="0" lvl="0" indent="0" algn="l" rtl="0">
              <a:spcBef>
                <a:spcPts val="1200"/>
              </a:spcBef>
              <a:spcAft>
                <a:spcPts val="0"/>
              </a:spcAft>
              <a:buNone/>
            </a:pPr>
            <a:endParaRPr/>
          </a:p>
        </p:txBody>
      </p:sp>
      <p:sp>
        <p:nvSpPr>
          <p:cNvPr id="423" name="Google Shape;423;p64"/>
          <p:cNvSpPr txBox="1">
            <a:spLocks noGrp="1"/>
          </p:cNvSpPr>
          <p:nvPr>
            <p:ph type="body" idx="8"/>
          </p:nvPr>
        </p:nvSpPr>
        <p:spPr>
          <a:xfrm>
            <a:off x="4872000" y="3131850"/>
            <a:ext cx="3299700" cy="1160400"/>
          </a:xfrm>
          <a:prstGeom prst="rect">
            <a:avLst/>
          </a:prstGeom>
        </p:spPr>
        <p:txBody>
          <a:bodyPr spcFirstLastPara="1" wrap="square" lIns="91425" tIns="91425" rIns="91425" bIns="91425" anchor="t" anchorCtr="0">
            <a:normAutofit/>
          </a:bodyPr>
          <a:lstStyle/>
          <a:p>
            <a:pPr marL="0" lvl="0" indent="0" algn="r" rtl="1">
              <a:spcBef>
                <a:spcPts val="0"/>
              </a:spcBef>
              <a:spcAft>
                <a:spcPts val="0"/>
              </a:spcAft>
              <a:buNone/>
            </a:pPr>
            <a:r>
              <a:rPr lang="en"/>
              <a:t>كلما زادت البيانات الوصفية، زاد عدد المسارات المتاحة في الأنظمة للعثور على عملك</a:t>
            </a:r>
            <a:endParaRPr/>
          </a:p>
          <a:p>
            <a:pPr marL="0" lvl="0" indent="0" algn="r" rtl="1">
              <a:spcBef>
                <a:spcPts val="1200"/>
              </a:spcBef>
              <a:spcAft>
                <a:spcPts val="1200"/>
              </a:spcAft>
              <a:buNone/>
            </a:pPr>
            <a:endParaRPr/>
          </a:p>
        </p:txBody>
      </p:sp>
      <p:sp>
        <p:nvSpPr>
          <p:cNvPr id="29" name="TextBox 28">
            <a:extLst>
              <a:ext uri="{FF2B5EF4-FFF2-40B4-BE49-F238E27FC236}">
                <a16:creationId xmlns:a16="http://schemas.microsoft.com/office/drawing/2014/main" id="{4147B583-AFD2-12C4-3C10-351EE4B3886B}"/>
              </a:ext>
            </a:extLst>
          </p:cNvPr>
          <p:cNvSpPr txBox="1"/>
          <p:nvPr/>
        </p:nvSpPr>
        <p:spPr>
          <a:xfrm>
            <a:off x="1895707" y="323303"/>
            <a:ext cx="6460271" cy="553998"/>
          </a:xfrm>
          <a:prstGeom prst="rect">
            <a:avLst/>
          </a:prstGeom>
          <a:noFill/>
        </p:spPr>
        <p:txBody>
          <a:bodyPr wrap="square">
            <a:spAutoFit/>
          </a:bodyPr>
          <a:lstStyle/>
          <a:p>
            <a:pPr algn="r" defTabSz="342900">
              <a:buClrTx/>
            </a:pPr>
            <a:r>
              <a:rPr lang="ar-EG" sz="3000" b="1" dirty="0">
                <a:solidFill>
                  <a:srgbClr val="4F5858"/>
                </a:solidFill>
                <a:latin typeface="Inter"/>
                <a:ea typeface="Inter"/>
                <a:sym typeface="Inter"/>
              </a:rPr>
              <a:t>ما هي وظيفة البيانات الوصفية؟</a:t>
            </a:r>
            <a:endParaRPr lang="en-GB" sz="3000" b="1" dirty="0">
              <a:solidFill>
                <a:srgbClr val="4F5858"/>
              </a:solidFill>
              <a:latin typeface="Inter"/>
              <a:ea typeface="Inter"/>
              <a:sym typeface="Inte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66"/>
          <p:cNvSpPr txBox="1">
            <a:spLocks noGrp="1"/>
          </p:cNvSpPr>
          <p:nvPr>
            <p:ph type="ctrTitle"/>
          </p:nvPr>
        </p:nvSpPr>
        <p:spPr>
          <a:xfrm>
            <a:off x="1533644" y="1962150"/>
            <a:ext cx="6076712" cy="1219200"/>
          </a:xfrm>
          <a:prstGeom prst="rect">
            <a:avLst/>
          </a:prstGeom>
        </p:spPr>
        <p:txBody>
          <a:bodyPr spcFirstLastPara="1" wrap="square" lIns="91425" tIns="91425" rIns="91425" bIns="91425" anchor="b" anchorCtr="0">
            <a:noAutofit/>
          </a:bodyPr>
          <a:lstStyle/>
          <a:p>
            <a:pPr marL="0" lvl="0" indent="0" algn="r" rtl="1">
              <a:lnSpc>
                <a:spcPct val="115000"/>
              </a:lnSpc>
              <a:spcBef>
                <a:spcPts val="0"/>
              </a:spcBef>
              <a:spcAft>
                <a:spcPts val="1200"/>
              </a:spcAft>
              <a:buNone/>
            </a:pPr>
            <a:r>
              <a:rPr lang="en" sz="4100" dirty="0"/>
              <a:t>البيانات الوصفية لاكتشاف المحتوى</a:t>
            </a:r>
            <a:endParaRPr sz="4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43">
          <a:extLst>
            <a:ext uri="{FF2B5EF4-FFF2-40B4-BE49-F238E27FC236}">
              <a16:creationId xmlns:a16="http://schemas.microsoft.com/office/drawing/2014/main" id="{40B72E53-6374-962F-3530-89E118FA2FCE}"/>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7C4E5A5-5556-1654-B900-6CF36453E0B5}"/>
              </a:ext>
            </a:extLst>
          </p:cNvPr>
          <p:cNvSpPr txBox="1"/>
          <p:nvPr/>
        </p:nvSpPr>
        <p:spPr>
          <a:xfrm>
            <a:off x="4036741" y="558361"/>
            <a:ext cx="4386145" cy="553998"/>
          </a:xfrm>
          <a:prstGeom prst="rect">
            <a:avLst/>
          </a:prstGeom>
          <a:noFill/>
        </p:spPr>
        <p:txBody>
          <a:bodyPr wrap="square">
            <a:spAutoFit/>
          </a:bodyPr>
          <a:lstStyle/>
          <a:p>
            <a:pPr algn="r" defTabSz="342900">
              <a:buClrTx/>
            </a:pPr>
            <a:r>
              <a:rPr lang="ar-EG" sz="3000" b="1" dirty="0">
                <a:solidFill>
                  <a:srgbClr val="4F5858"/>
                </a:solidFill>
                <a:latin typeface="Inter"/>
                <a:ea typeface="Inter"/>
                <a:sym typeface="Inter"/>
              </a:rPr>
              <a:t>تسجيل المحتوى</a:t>
            </a:r>
            <a:endParaRPr lang="en-GB" sz="3000" b="1" dirty="0">
              <a:solidFill>
                <a:srgbClr val="4F5858"/>
              </a:solidFill>
              <a:latin typeface="Inter"/>
              <a:ea typeface="Inter"/>
              <a:sym typeface="Inter"/>
            </a:endParaRPr>
          </a:p>
        </p:txBody>
      </p:sp>
      <p:sp>
        <p:nvSpPr>
          <p:cNvPr id="9" name="Google Shape;396;p105">
            <a:extLst>
              <a:ext uri="{FF2B5EF4-FFF2-40B4-BE49-F238E27FC236}">
                <a16:creationId xmlns:a16="http://schemas.microsoft.com/office/drawing/2014/main" id="{DB4DB73C-52AA-B1D7-65D2-3869E0113C32}"/>
              </a:ext>
            </a:extLst>
          </p:cNvPr>
          <p:cNvSpPr txBox="1">
            <a:spLocks/>
          </p:cNvSpPr>
          <p:nvPr/>
        </p:nvSpPr>
        <p:spPr>
          <a:xfrm>
            <a:off x="3382537" y="1259990"/>
            <a:ext cx="1115115" cy="353106"/>
          </a:xfrm>
          <a:prstGeom prst="rect">
            <a:avLst/>
          </a:prstGeom>
          <a:noFill/>
        </p:spPr>
        <p:txBody>
          <a:bodyPr spcFirstLastPara="1" vert="horz" wrap="square" lIns="68569" tIns="68569" rIns="68569" bIns="68569"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685800" rtl="1">
              <a:spcBef>
                <a:spcPts val="0"/>
              </a:spcBef>
              <a:buClrTx/>
              <a:buNone/>
            </a:pPr>
            <a:r>
              <a:rPr lang="ar-EG" sz="2000" b="1" dirty="0">
                <a:solidFill>
                  <a:prstClr val="white"/>
                </a:solidFill>
                <a:latin typeface="inter-regular"/>
                <a:cs typeface="Arial" panose="020B0604020202020204" pitchFamily="34" charset="0"/>
                <a:sym typeface="Inter"/>
              </a:rPr>
              <a:t>الخاص بك.</a:t>
            </a:r>
            <a:endParaRPr lang="en-GB" sz="2000" b="1" dirty="0">
              <a:solidFill>
                <a:prstClr val="white"/>
              </a:solidFill>
              <a:latin typeface="inter-regular"/>
              <a:sym typeface="Inter"/>
            </a:endParaRPr>
          </a:p>
          <a:p>
            <a:pPr marL="0" indent="0" defTabSz="685800">
              <a:spcBef>
                <a:spcPts val="0"/>
              </a:spcBef>
              <a:buClrTx/>
              <a:buNone/>
            </a:pPr>
            <a:endParaRPr lang="en-GB" sz="1500" b="1" dirty="0">
              <a:solidFill>
                <a:prstClr val="white"/>
              </a:solidFill>
              <a:latin typeface="Inter"/>
              <a:ea typeface="Inter"/>
              <a:cs typeface="Inter"/>
              <a:sym typeface="Inter"/>
            </a:endParaRPr>
          </a:p>
        </p:txBody>
      </p:sp>
      <p:sp>
        <p:nvSpPr>
          <p:cNvPr id="11" name="TextBox 10">
            <a:extLst>
              <a:ext uri="{FF2B5EF4-FFF2-40B4-BE49-F238E27FC236}">
                <a16:creationId xmlns:a16="http://schemas.microsoft.com/office/drawing/2014/main" id="{128FBF4B-0A6F-1433-BC5C-B09838FCAB26}"/>
              </a:ext>
            </a:extLst>
          </p:cNvPr>
          <p:cNvSpPr txBox="1"/>
          <p:nvPr/>
        </p:nvSpPr>
        <p:spPr>
          <a:xfrm>
            <a:off x="698810" y="1309875"/>
            <a:ext cx="7724076" cy="3524042"/>
          </a:xfrm>
          <a:prstGeom prst="rect">
            <a:avLst/>
          </a:prstGeom>
          <a:noFill/>
        </p:spPr>
        <p:txBody>
          <a:bodyPr wrap="square">
            <a:spAutoFit/>
          </a:bodyPr>
          <a:lstStyle/>
          <a:p>
            <a:pPr algn="r" defTabSz="342900">
              <a:spcAft>
                <a:spcPts val="600"/>
              </a:spcAft>
              <a:buClrTx/>
            </a:pPr>
            <a:r>
              <a:rPr lang="ar-EG" sz="1800" b="1" dirty="0">
                <a:solidFill>
                  <a:srgbClr val="4F5858"/>
                </a:solidFill>
                <a:latin typeface="Inter"/>
                <a:ea typeface="Inter"/>
              </a:rPr>
              <a:t>تتيح المعرِّفات الدائمة بالإضافة إلى البيانات الوصفية الغنية والمنظمة إمكانية العثور على المحتوى عبر منصات الاكتشاف.</a:t>
            </a:r>
            <a:endParaRPr lang="en-GB" sz="1800" b="1" dirty="0">
              <a:solidFill>
                <a:srgbClr val="4F5858"/>
              </a:solidFill>
              <a:latin typeface="Inter"/>
              <a:ea typeface="Inter"/>
            </a:endParaRPr>
          </a:p>
          <a:p>
            <a:pPr algn="r" defTabSz="342900">
              <a:spcAft>
                <a:spcPts val="600"/>
              </a:spcAft>
              <a:buClrTx/>
            </a:pPr>
            <a:r>
              <a:rPr lang="ar-EG" sz="1800" b="1" dirty="0">
                <a:solidFill>
                  <a:srgbClr val="4F5858"/>
                </a:solidFill>
                <a:latin typeface="Inter"/>
                <a:ea typeface="Inter"/>
              </a:rPr>
              <a:t>يرسل الأعضاء البيانات الوصفية إلى كروس رف من خلال:</a:t>
            </a:r>
          </a:p>
          <a:p>
            <a:pPr marL="540000" indent="-285750" algn="r" rtl="1">
              <a:spcAft>
                <a:spcPts val="600"/>
              </a:spcAft>
              <a:buFont typeface="Arial" panose="020B0604020202020204" pitchFamily="34" charset="0"/>
              <a:buChar char="•"/>
            </a:pPr>
            <a:r>
              <a:rPr lang="ar-EG" sz="1800" b="1" dirty="0">
                <a:solidFill>
                  <a:srgbClr val="4F5858"/>
                </a:solidFill>
                <a:latin typeface="Inter"/>
                <a:ea typeface="Inter"/>
              </a:rPr>
              <a:t>تحميل ملف </a:t>
            </a:r>
            <a:r>
              <a:rPr lang="en-GB" sz="1800" b="1" dirty="0">
                <a:solidFill>
                  <a:srgbClr val="4F5858"/>
                </a:solidFill>
                <a:latin typeface="Inter"/>
                <a:ea typeface="Inter"/>
              </a:rPr>
              <a:t>XML</a:t>
            </a:r>
            <a:r>
              <a:rPr lang="ar-EG" sz="1800" b="1" dirty="0">
                <a:solidFill>
                  <a:srgbClr val="4F5858"/>
                </a:solidFill>
                <a:latin typeface="Inter"/>
                <a:ea typeface="Inter"/>
              </a:rPr>
              <a:t> باستخدام أداة إدارة المحتوي:                </a:t>
            </a:r>
            <a:r>
              <a:rPr lang="en-GB" sz="1800" b="1" dirty="0">
                <a:solidFill>
                  <a:srgbClr val="4F5858"/>
                </a:solidFill>
                <a:latin typeface="Inter"/>
                <a:ea typeface="Inter"/>
                <a:hlinkClick r:id="rId3"/>
              </a:rPr>
              <a:t>https://doi.crossref.org</a:t>
            </a:r>
            <a:endParaRPr lang="ar-EG" sz="1800" b="1" dirty="0">
              <a:solidFill>
                <a:srgbClr val="4F5858"/>
              </a:solidFill>
              <a:latin typeface="Inter"/>
              <a:ea typeface="Inter"/>
            </a:endParaRPr>
          </a:p>
          <a:p>
            <a:pPr marL="540000" indent="-285750" algn="r" rtl="1">
              <a:spcAft>
                <a:spcPts val="600"/>
              </a:spcAft>
              <a:buFont typeface="Arial" panose="020B0604020202020204" pitchFamily="34" charset="0"/>
              <a:buChar char="•"/>
            </a:pPr>
            <a:r>
              <a:rPr lang="ar-EG" sz="1800" b="1" dirty="0">
                <a:solidFill>
                  <a:srgbClr val="4F5858"/>
                </a:solidFill>
                <a:latin typeface="Inter"/>
                <a:ea typeface="Inter"/>
              </a:rPr>
              <a:t>مدير البيانات الوصفية:                  </a:t>
            </a:r>
            <a:r>
              <a:rPr lang="en-GB" sz="1800" b="1" dirty="0">
                <a:solidFill>
                  <a:srgbClr val="4F5858"/>
                </a:solidFill>
                <a:latin typeface="Inter"/>
                <a:ea typeface="Inter"/>
                <a:hlinkClick r:id="rId4"/>
              </a:rPr>
              <a:t>https://manage.crossref.org/records</a:t>
            </a:r>
            <a:endParaRPr lang="ar-EG" sz="1800" b="1" dirty="0">
              <a:solidFill>
                <a:srgbClr val="4F5858"/>
              </a:solidFill>
              <a:latin typeface="Inter"/>
              <a:ea typeface="Inter"/>
            </a:endParaRPr>
          </a:p>
          <a:p>
            <a:pPr marL="540000" indent="-285750" algn="r" rtl="1">
              <a:spcAft>
                <a:spcPts val="600"/>
              </a:spcAft>
              <a:buFont typeface="Arial" panose="020B0604020202020204" pitchFamily="34" charset="0"/>
              <a:buChar char="•"/>
            </a:pPr>
            <a:r>
              <a:rPr lang="ar-EG" sz="1800" b="1" dirty="0">
                <a:solidFill>
                  <a:srgbClr val="4F5858"/>
                </a:solidFill>
                <a:latin typeface="Inter"/>
                <a:ea typeface="Inter"/>
              </a:rPr>
              <a:t>صفحة الويب:                           </a:t>
            </a:r>
            <a:r>
              <a:rPr lang="en-GB" sz="1800" b="1" dirty="0">
                <a:solidFill>
                  <a:srgbClr val="4F5858"/>
                </a:solidFill>
                <a:latin typeface="Inter"/>
                <a:ea typeface="Inter"/>
                <a:hlinkClick r:id="rId5"/>
              </a:rPr>
              <a:t>https://apps.crossref.org/webdeposit</a:t>
            </a:r>
            <a:endParaRPr lang="ar-EG" sz="1800" b="1" dirty="0">
              <a:solidFill>
                <a:srgbClr val="4F5858"/>
              </a:solidFill>
              <a:latin typeface="Inter"/>
              <a:ea typeface="Inter"/>
            </a:endParaRPr>
          </a:p>
          <a:p>
            <a:pPr marL="540000" indent="-285750" algn="r" rtl="1">
              <a:buFont typeface="Arial" panose="020B0604020202020204" pitchFamily="34" charset="0"/>
              <a:buChar char="•"/>
            </a:pPr>
            <a:r>
              <a:rPr lang="ar-EG" sz="1800" b="1" dirty="0">
                <a:solidFill>
                  <a:srgbClr val="4F5858"/>
                </a:solidFill>
                <a:latin typeface="Inter"/>
                <a:ea typeface="Inter"/>
              </a:rPr>
              <a:t>ملحقات كروس رف "</a:t>
            </a:r>
            <a:r>
              <a:rPr lang="en-GB" sz="1800" b="1" dirty="0">
                <a:solidFill>
                  <a:srgbClr val="4F5858"/>
                </a:solidFill>
                <a:latin typeface="Inter"/>
                <a:ea typeface="Inter"/>
              </a:rPr>
              <a:t>Crossref Plugins</a:t>
            </a:r>
            <a:r>
              <a:rPr lang="ar-EG" sz="1800" b="1" dirty="0">
                <a:solidFill>
                  <a:srgbClr val="4F5858"/>
                </a:solidFill>
                <a:latin typeface="Inter"/>
                <a:ea typeface="Inter"/>
              </a:rPr>
              <a:t>" عبر نظام </a:t>
            </a:r>
            <a:r>
              <a:rPr lang="en-GB" sz="1800" b="1" dirty="0">
                <a:solidFill>
                  <a:srgbClr val="4F5858"/>
                </a:solidFill>
                <a:latin typeface="Inter"/>
                <a:ea typeface="Inter"/>
              </a:rPr>
              <a:t>OJS</a:t>
            </a:r>
            <a:r>
              <a:rPr lang="ar-EG" sz="1800" b="1" dirty="0">
                <a:solidFill>
                  <a:srgbClr val="4F5858"/>
                </a:solidFill>
                <a:latin typeface="Inter"/>
                <a:ea typeface="Inter"/>
              </a:rPr>
              <a:t>: </a:t>
            </a:r>
            <a:r>
              <a:rPr lang="en-GB" sz="1800" b="1" dirty="0">
                <a:solidFill>
                  <a:srgbClr val="4F5858"/>
                </a:solidFill>
                <a:latin typeface="Inter"/>
                <a:ea typeface="Inter"/>
                <a:hlinkClick r:id="rId6"/>
              </a:rPr>
              <a:t>https://docs.pkp.sfu.ca/crossref-ojs-manual/en/config</a:t>
            </a:r>
            <a:endParaRPr lang="ar-EG" sz="1800" b="1" dirty="0">
              <a:solidFill>
                <a:srgbClr val="4F5858"/>
              </a:solidFill>
              <a:latin typeface="Inter"/>
              <a:ea typeface="Inter"/>
            </a:endParaRPr>
          </a:p>
        </p:txBody>
      </p:sp>
    </p:spTree>
    <p:extLst>
      <p:ext uri="{BB962C8B-B14F-4D97-AF65-F5344CB8AC3E}">
        <p14:creationId xmlns:p14="http://schemas.microsoft.com/office/powerpoint/2010/main" val="2813784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3">
          <a:extLst>
            <a:ext uri="{FF2B5EF4-FFF2-40B4-BE49-F238E27FC236}">
              <a16:creationId xmlns:a16="http://schemas.microsoft.com/office/drawing/2014/main" id="{8593D07B-A555-C48F-FB72-C97A106C919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20D4969-2EDA-DCE7-7E04-EBBCB68F891C}"/>
              </a:ext>
            </a:extLst>
          </p:cNvPr>
          <p:cNvPicPr>
            <a:picLocks noChangeAspect="1"/>
          </p:cNvPicPr>
          <p:nvPr/>
        </p:nvPicPr>
        <p:blipFill>
          <a:blip r:embed="rId3"/>
          <a:stretch>
            <a:fillRect/>
          </a:stretch>
        </p:blipFill>
        <p:spPr>
          <a:xfrm>
            <a:off x="1365113" y="411750"/>
            <a:ext cx="6413773" cy="4320000"/>
          </a:xfrm>
          <a:prstGeom prst="rect">
            <a:avLst/>
          </a:prstGeom>
        </p:spPr>
      </p:pic>
    </p:spTree>
    <p:extLst>
      <p:ext uri="{BB962C8B-B14F-4D97-AF65-F5344CB8AC3E}">
        <p14:creationId xmlns:p14="http://schemas.microsoft.com/office/powerpoint/2010/main" val="3837190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43">
          <a:extLst>
            <a:ext uri="{FF2B5EF4-FFF2-40B4-BE49-F238E27FC236}">
              <a16:creationId xmlns:a16="http://schemas.microsoft.com/office/drawing/2014/main" id="{7F5FF2C2-B715-4342-36A8-D49558C2DE4A}"/>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BD3C3C54-7426-12E0-EF0F-F185B7EF827A}"/>
              </a:ext>
            </a:extLst>
          </p:cNvPr>
          <p:cNvSpPr txBox="1"/>
          <p:nvPr/>
        </p:nvSpPr>
        <p:spPr>
          <a:xfrm>
            <a:off x="3048001" y="558361"/>
            <a:ext cx="5374886" cy="553998"/>
          </a:xfrm>
          <a:prstGeom prst="rect">
            <a:avLst/>
          </a:prstGeom>
          <a:noFill/>
        </p:spPr>
        <p:txBody>
          <a:bodyPr wrap="square">
            <a:spAutoFit/>
          </a:bodyPr>
          <a:lstStyle/>
          <a:p>
            <a:pPr algn="r" defTabSz="342900">
              <a:buClrTx/>
            </a:pPr>
            <a:r>
              <a:rPr lang="ar-EG" sz="3000" b="1" dirty="0">
                <a:solidFill>
                  <a:srgbClr val="4F5858"/>
                </a:solidFill>
                <a:latin typeface="Inter"/>
                <a:ea typeface="Inter"/>
                <a:sym typeface="Inter"/>
              </a:rPr>
              <a:t>إتاحة البيانات الوصفية عبر كروس رف</a:t>
            </a:r>
            <a:endParaRPr lang="en-GB" sz="3000" b="1" dirty="0">
              <a:solidFill>
                <a:srgbClr val="4F5858"/>
              </a:solidFill>
              <a:latin typeface="Inter"/>
              <a:ea typeface="Inter"/>
              <a:sym typeface="Inter"/>
            </a:endParaRPr>
          </a:p>
        </p:txBody>
      </p:sp>
      <p:sp>
        <p:nvSpPr>
          <p:cNvPr id="9" name="Google Shape;396;p105">
            <a:extLst>
              <a:ext uri="{FF2B5EF4-FFF2-40B4-BE49-F238E27FC236}">
                <a16:creationId xmlns:a16="http://schemas.microsoft.com/office/drawing/2014/main" id="{BD5955AF-3CC7-23F8-28FD-AFDBC3AC7E07}"/>
              </a:ext>
            </a:extLst>
          </p:cNvPr>
          <p:cNvSpPr txBox="1">
            <a:spLocks/>
          </p:cNvSpPr>
          <p:nvPr/>
        </p:nvSpPr>
        <p:spPr>
          <a:xfrm>
            <a:off x="3382537" y="1259990"/>
            <a:ext cx="1115115" cy="353106"/>
          </a:xfrm>
          <a:prstGeom prst="rect">
            <a:avLst/>
          </a:prstGeom>
          <a:noFill/>
        </p:spPr>
        <p:txBody>
          <a:bodyPr spcFirstLastPara="1" vert="horz" wrap="square" lIns="68569" tIns="68569" rIns="68569" bIns="68569"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685800" rtl="1">
              <a:spcBef>
                <a:spcPts val="0"/>
              </a:spcBef>
              <a:buClrTx/>
              <a:buNone/>
            </a:pPr>
            <a:r>
              <a:rPr lang="ar-EG" sz="2000" b="1" dirty="0">
                <a:solidFill>
                  <a:prstClr val="white"/>
                </a:solidFill>
                <a:latin typeface="inter-regular"/>
                <a:cs typeface="Arial" panose="020B0604020202020204" pitchFamily="34" charset="0"/>
                <a:sym typeface="Inter"/>
              </a:rPr>
              <a:t>الخاص بك.</a:t>
            </a:r>
            <a:endParaRPr lang="en-GB" sz="2000" b="1" dirty="0">
              <a:solidFill>
                <a:prstClr val="white"/>
              </a:solidFill>
              <a:latin typeface="inter-regular"/>
              <a:sym typeface="Inter"/>
            </a:endParaRPr>
          </a:p>
          <a:p>
            <a:pPr marL="0" indent="0" defTabSz="685800">
              <a:spcBef>
                <a:spcPts val="0"/>
              </a:spcBef>
              <a:buClrTx/>
              <a:buNone/>
            </a:pPr>
            <a:endParaRPr lang="en-GB" sz="1500" b="1" dirty="0">
              <a:solidFill>
                <a:prstClr val="white"/>
              </a:solidFill>
              <a:latin typeface="Inter"/>
              <a:ea typeface="Inter"/>
              <a:cs typeface="Inter"/>
              <a:sym typeface="Inter"/>
            </a:endParaRPr>
          </a:p>
        </p:txBody>
      </p:sp>
      <p:sp>
        <p:nvSpPr>
          <p:cNvPr id="11" name="TextBox 10">
            <a:extLst>
              <a:ext uri="{FF2B5EF4-FFF2-40B4-BE49-F238E27FC236}">
                <a16:creationId xmlns:a16="http://schemas.microsoft.com/office/drawing/2014/main" id="{EF1AAE78-67E3-7A66-9738-0971703756B6}"/>
              </a:ext>
            </a:extLst>
          </p:cNvPr>
          <p:cNvSpPr txBox="1"/>
          <p:nvPr/>
        </p:nvSpPr>
        <p:spPr>
          <a:xfrm>
            <a:off x="245327" y="1309875"/>
            <a:ext cx="8177560" cy="369332"/>
          </a:xfrm>
          <a:prstGeom prst="rect">
            <a:avLst/>
          </a:prstGeom>
          <a:noFill/>
        </p:spPr>
        <p:txBody>
          <a:bodyPr wrap="square">
            <a:spAutoFit/>
          </a:bodyPr>
          <a:lstStyle/>
          <a:p>
            <a:pPr marL="284400" indent="-285750" algn="r" rtl="1">
              <a:spcAft>
                <a:spcPts val="600"/>
              </a:spcAft>
              <a:buFont typeface="Arial" panose="020B0604020202020204" pitchFamily="34" charset="0"/>
              <a:buChar char="•"/>
            </a:pPr>
            <a:r>
              <a:rPr lang="ar-EG" sz="1800" b="1" dirty="0">
                <a:solidFill>
                  <a:srgbClr val="4F5858"/>
                </a:solidFill>
                <a:latin typeface="Inter"/>
                <a:ea typeface="Inter"/>
              </a:rPr>
              <a:t>واجهة برمجة التطبيقات "</a:t>
            </a:r>
            <a:r>
              <a:rPr lang="en-GB" sz="1800" b="1" dirty="0">
                <a:solidFill>
                  <a:srgbClr val="4F5858"/>
                </a:solidFill>
                <a:latin typeface="Inter"/>
                <a:ea typeface="Inter"/>
              </a:rPr>
              <a:t>REST API</a:t>
            </a:r>
            <a:r>
              <a:rPr lang="ar-EG" sz="1800" b="1" dirty="0">
                <a:solidFill>
                  <a:srgbClr val="4F5858"/>
                </a:solidFill>
                <a:latin typeface="Inter"/>
                <a:ea typeface="Inter"/>
              </a:rPr>
              <a:t>" الخاصة بكروس رف: </a:t>
            </a:r>
            <a:r>
              <a:rPr lang="en-GB" sz="1800" b="1" dirty="0">
                <a:solidFill>
                  <a:srgbClr val="4F5858"/>
                </a:solidFill>
                <a:latin typeface="Inter"/>
                <a:ea typeface="Inter"/>
              </a:rPr>
              <a:t>  </a:t>
            </a:r>
            <a:r>
              <a:rPr lang="en-GB" sz="1800" b="1" dirty="0">
                <a:solidFill>
                  <a:srgbClr val="4F5858"/>
                </a:solidFill>
                <a:latin typeface="Inter"/>
                <a:ea typeface="Inter"/>
                <a:sym typeface="Inter"/>
                <a:hlinkClick r:id="rId3"/>
              </a:rPr>
              <a:t>https://api.crossref.org/</a:t>
            </a:r>
            <a:endParaRPr lang="ar-EG" sz="1800" b="1" dirty="0">
              <a:solidFill>
                <a:srgbClr val="4F5858"/>
              </a:solidFill>
              <a:latin typeface="Inter"/>
              <a:ea typeface="Inter"/>
              <a:sym typeface="Inter"/>
            </a:endParaRPr>
          </a:p>
        </p:txBody>
      </p:sp>
      <p:pic>
        <p:nvPicPr>
          <p:cNvPr id="5" name="Picture 4">
            <a:extLst>
              <a:ext uri="{FF2B5EF4-FFF2-40B4-BE49-F238E27FC236}">
                <a16:creationId xmlns:a16="http://schemas.microsoft.com/office/drawing/2014/main" id="{DD12487E-48DC-98E7-1798-341C23BEFCD0}"/>
              </a:ext>
            </a:extLst>
          </p:cNvPr>
          <p:cNvPicPr>
            <a:picLocks noChangeAspect="1"/>
          </p:cNvPicPr>
          <p:nvPr/>
        </p:nvPicPr>
        <p:blipFill>
          <a:blip r:embed="rId4"/>
          <a:stretch>
            <a:fillRect/>
          </a:stretch>
        </p:blipFill>
        <p:spPr>
          <a:xfrm>
            <a:off x="245327" y="1760727"/>
            <a:ext cx="8758524" cy="1296000"/>
          </a:xfrm>
          <a:prstGeom prst="rect">
            <a:avLst/>
          </a:prstGeom>
        </p:spPr>
      </p:pic>
      <p:sp>
        <p:nvSpPr>
          <p:cNvPr id="8" name="TextBox 7">
            <a:extLst>
              <a:ext uri="{FF2B5EF4-FFF2-40B4-BE49-F238E27FC236}">
                <a16:creationId xmlns:a16="http://schemas.microsoft.com/office/drawing/2014/main" id="{7F25EC3B-E664-2846-7AC7-8C07DEEB19A7}"/>
              </a:ext>
            </a:extLst>
          </p:cNvPr>
          <p:cNvSpPr txBox="1"/>
          <p:nvPr/>
        </p:nvSpPr>
        <p:spPr>
          <a:xfrm>
            <a:off x="245327" y="3131233"/>
            <a:ext cx="8177560" cy="369332"/>
          </a:xfrm>
          <a:prstGeom prst="rect">
            <a:avLst/>
          </a:prstGeom>
          <a:noFill/>
        </p:spPr>
        <p:txBody>
          <a:bodyPr wrap="square">
            <a:spAutoFit/>
          </a:bodyPr>
          <a:lstStyle/>
          <a:p>
            <a:pPr marL="284400" indent="-285750" algn="r" rtl="1">
              <a:spcAft>
                <a:spcPts val="600"/>
              </a:spcAft>
              <a:buFont typeface="Arial" panose="020B0604020202020204" pitchFamily="34" charset="0"/>
              <a:buChar char="•"/>
            </a:pPr>
            <a:r>
              <a:rPr lang="ar-EG" sz="1800" b="1" dirty="0">
                <a:solidFill>
                  <a:srgbClr val="4F5858"/>
                </a:solidFill>
                <a:latin typeface="Inter"/>
                <a:ea typeface="Inter"/>
              </a:rPr>
              <a:t>واجهة البحث الخاصة بكروس رف: </a:t>
            </a:r>
            <a:r>
              <a:rPr lang="en-GB" sz="1800" b="1" dirty="0">
                <a:solidFill>
                  <a:srgbClr val="4F5858"/>
                </a:solidFill>
                <a:latin typeface="Inter"/>
                <a:ea typeface="Inter"/>
                <a:hlinkClick r:id="rId5"/>
              </a:rPr>
              <a:t>https://search.crossref.org/</a:t>
            </a:r>
            <a:endParaRPr lang="ar-EG" sz="1800" b="1" dirty="0">
              <a:solidFill>
                <a:srgbClr val="4F5858"/>
              </a:solidFill>
              <a:latin typeface="Inter"/>
              <a:ea typeface="Inter"/>
            </a:endParaRPr>
          </a:p>
        </p:txBody>
      </p:sp>
      <p:pic>
        <p:nvPicPr>
          <p:cNvPr id="12" name="Picture 11">
            <a:extLst>
              <a:ext uri="{FF2B5EF4-FFF2-40B4-BE49-F238E27FC236}">
                <a16:creationId xmlns:a16="http://schemas.microsoft.com/office/drawing/2014/main" id="{1790D3C4-CBD7-79A3-4061-AE1CAC1BC4DA}"/>
              </a:ext>
            </a:extLst>
          </p:cNvPr>
          <p:cNvPicPr>
            <a:picLocks noChangeAspect="1"/>
          </p:cNvPicPr>
          <p:nvPr/>
        </p:nvPicPr>
        <p:blipFill>
          <a:blip r:embed="rId6"/>
          <a:stretch>
            <a:fillRect/>
          </a:stretch>
        </p:blipFill>
        <p:spPr>
          <a:xfrm>
            <a:off x="2471557" y="3543304"/>
            <a:ext cx="4306064" cy="1440000"/>
          </a:xfrm>
          <a:prstGeom prst="rect">
            <a:avLst/>
          </a:prstGeom>
        </p:spPr>
      </p:pic>
    </p:spTree>
    <p:extLst>
      <p:ext uri="{BB962C8B-B14F-4D97-AF65-F5344CB8AC3E}">
        <p14:creationId xmlns:p14="http://schemas.microsoft.com/office/powerpoint/2010/main" val="2451484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43">
          <a:extLst>
            <a:ext uri="{FF2B5EF4-FFF2-40B4-BE49-F238E27FC236}">
              <a16:creationId xmlns:a16="http://schemas.microsoft.com/office/drawing/2014/main" id="{D5BCCD70-E974-A8C0-3128-EDE8451A813D}"/>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AE29ED94-DE04-2024-A371-797214F79728}"/>
              </a:ext>
            </a:extLst>
          </p:cNvPr>
          <p:cNvSpPr txBox="1"/>
          <p:nvPr/>
        </p:nvSpPr>
        <p:spPr>
          <a:xfrm>
            <a:off x="7307771" y="558361"/>
            <a:ext cx="1115115" cy="584775"/>
          </a:xfrm>
          <a:prstGeom prst="rect">
            <a:avLst/>
          </a:prstGeom>
          <a:noFill/>
        </p:spPr>
        <p:txBody>
          <a:bodyPr wrap="square">
            <a:spAutoFit/>
          </a:bodyPr>
          <a:lstStyle/>
          <a:p>
            <a:pPr algn="r" defTabSz="342900">
              <a:buClrTx/>
            </a:pPr>
            <a:r>
              <a:rPr lang="ar-EG" sz="3000" b="1" dirty="0">
                <a:solidFill>
                  <a:srgbClr val="4F5858"/>
                </a:solidFill>
                <a:latin typeface="Inter"/>
                <a:ea typeface="Inter"/>
                <a:sym typeface="Inter"/>
              </a:rPr>
              <a:t>مثال </a:t>
            </a:r>
            <a:r>
              <a:rPr lang="ar-EG" sz="3200" b="1" dirty="0">
                <a:solidFill>
                  <a:srgbClr val="4F5858"/>
                </a:solidFill>
                <a:latin typeface="Inter"/>
                <a:ea typeface="Inter"/>
              </a:rPr>
              <a:t>١</a:t>
            </a:r>
            <a:endParaRPr lang="en-GB" sz="3000" b="1" dirty="0">
              <a:solidFill>
                <a:srgbClr val="4F5858"/>
              </a:solidFill>
              <a:latin typeface="Inter"/>
              <a:ea typeface="Inter"/>
              <a:sym typeface="Inter"/>
            </a:endParaRPr>
          </a:p>
        </p:txBody>
      </p:sp>
      <p:sp>
        <p:nvSpPr>
          <p:cNvPr id="9" name="Google Shape;396;p105">
            <a:extLst>
              <a:ext uri="{FF2B5EF4-FFF2-40B4-BE49-F238E27FC236}">
                <a16:creationId xmlns:a16="http://schemas.microsoft.com/office/drawing/2014/main" id="{1D260AD8-37C9-5A4D-7EBB-1F782D983987}"/>
              </a:ext>
            </a:extLst>
          </p:cNvPr>
          <p:cNvSpPr txBox="1">
            <a:spLocks/>
          </p:cNvSpPr>
          <p:nvPr/>
        </p:nvSpPr>
        <p:spPr>
          <a:xfrm>
            <a:off x="3382537" y="1259990"/>
            <a:ext cx="1115115" cy="353106"/>
          </a:xfrm>
          <a:prstGeom prst="rect">
            <a:avLst/>
          </a:prstGeom>
          <a:noFill/>
        </p:spPr>
        <p:txBody>
          <a:bodyPr spcFirstLastPara="1" vert="horz" wrap="square" lIns="68569" tIns="68569" rIns="68569" bIns="68569"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685800" rtl="1">
              <a:spcBef>
                <a:spcPts val="0"/>
              </a:spcBef>
              <a:buClrTx/>
              <a:buNone/>
            </a:pPr>
            <a:r>
              <a:rPr lang="ar-EG" sz="2000" b="1" dirty="0">
                <a:solidFill>
                  <a:prstClr val="white"/>
                </a:solidFill>
                <a:latin typeface="inter-regular"/>
                <a:cs typeface="Arial" panose="020B0604020202020204" pitchFamily="34" charset="0"/>
                <a:sym typeface="Inter"/>
              </a:rPr>
              <a:t>الخاص بك.</a:t>
            </a:r>
            <a:endParaRPr lang="en-GB" sz="2000" b="1" dirty="0">
              <a:solidFill>
                <a:prstClr val="white"/>
              </a:solidFill>
              <a:latin typeface="inter-regular"/>
              <a:sym typeface="Inter"/>
            </a:endParaRPr>
          </a:p>
          <a:p>
            <a:pPr marL="0" indent="0" defTabSz="685800">
              <a:spcBef>
                <a:spcPts val="0"/>
              </a:spcBef>
              <a:buClrTx/>
              <a:buNone/>
            </a:pPr>
            <a:endParaRPr lang="en-GB" sz="1500" b="1" dirty="0">
              <a:solidFill>
                <a:prstClr val="white"/>
              </a:solidFill>
              <a:latin typeface="Inter"/>
              <a:ea typeface="Inter"/>
              <a:cs typeface="Inter"/>
              <a:sym typeface="Inter"/>
            </a:endParaRPr>
          </a:p>
        </p:txBody>
      </p:sp>
      <p:pic>
        <p:nvPicPr>
          <p:cNvPr id="3" name="Picture 2">
            <a:extLst>
              <a:ext uri="{FF2B5EF4-FFF2-40B4-BE49-F238E27FC236}">
                <a16:creationId xmlns:a16="http://schemas.microsoft.com/office/drawing/2014/main" id="{31E61F06-B105-61CA-8D18-C5D1C988EE38}"/>
              </a:ext>
            </a:extLst>
          </p:cNvPr>
          <p:cNvPicPr>
            <a:picLocks noChangeAspect="1"/>
          </p:cNvPicPr>
          <p:nvPr/>
        </p:nvPicPr>
        <p:blipFill>
          <a:blip r:embed="rId3"/>
          <a:stretch>
            <a:fillRect/>
          </a:stretch>
        </p:blipFill>
        <p:spPr>
          <a:xfrm>
            <a:off x="411625" y="558361"/>
            <a:ext cx="6896146" cy="4320000"/>
          </a:xfrm>
          <a:prstGeom prst="rect">
            <a:avLst/>
          </a:prstGeom>
        </p:spPr>
      </p:pic>
    </p:spTree>
    <p:extLst>
      <p:ext uri="{BB962C8B-B14F-4D97-AF65-F5344CB8AC3E}">
        <p14:creationId xmlns:p14="http://schemas.microsoft.com/office/powerpoint/2010/main" val="11438152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43">
          <a:extLst>
            <a:ext uri="{FF2B5EF4-FFF2-40B4-BE49-F238E27FC236}">
              <a16:creationId xmlns:a16="http://schemas.microsoft.com/office/drawing/2014/main" id="{6CE1C56D-5BAE-20FB-2E33-1690A8209C86}"/>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657771C5-BD5E-918D-BCC0-55CE9EBBA5CC}"/>
              </a:ext>
            </a:extLst>
          </p:cNvPr>
          <p:cNvSpPr txBox="1"/>
          <p:nvPr/>
        </p:nvSpPr>
        <p:spPr>
          <a:xfrm>
            <a:off x="7307773" y="558361"/>
            <a:ext cx="1115114" cy="584775"/>
          </a:xfrm>
          <a:prstGeom prst="rect">
            <a:avLst/>
          </a:prstGeom>
          <a:noFill/>
        </p:spPr>
        <p:txBody>
          <a:bodyPr wrap="square">
            <a:spAutoFit/>
          </a:bodyPr>
          <a:lstStyle/>
          <a:p>
            <a:pPr algn="r" defTabSz="342900">
              <a:buClrTx/>
            </a:pPr>
            <a:r>
              <a:rPr lang="ar-EG" sz="3000" b="1" dirty="0">
                <a:solidFill>
                  <a:srgbClr val="4F5858"/>
                </a:solidFill>
                <a:latin typeface="Inter"/>
                <a:ea typeface="Inter"/>
                <a:sym typeface="Inter"/>
              </a:rPr>
              <a:t>مثال </a:t>
            </a:r>
            <a:r>
              <a:rPr lang="ar-EG" sz="3200" b="1" dirty="0">
                <a:solidFill>
                  <a:srgbClr val="4F5858"/>
                </a:solidFill>
                <a:latin typeface="Inter"/>
                <a:ea typeface="Inter"/>
              </a:rPr>
              <a:t>٢</a:t>
            </a:r>
            <a:endParaRPr lang="en-GB" sz="3000" b="1" dirty="0">
              <a:solidFill>
                <a:srgbClr val="4F5858"/>
              </a:solidFill>
              <a:latin typeface="Inter"/>
              <a:ea typeface="Inter"/>
              <a:sym typeface="Inter"/>
            </a:endParaRPr>
          </a:p>
        </p:txBody>
      </p:sp>
      <p:sp>
        <p:nvSpPr>
          <p:cNvPr id="9" name="Google Shape;396;p105">
            <a:extLst>
              <a:ext uri="{FF2B5EF4-FFF2-40B4-BE49-F238E27FC236}">
                <a16:creationId xmlns:a16="http://schemas.microsoft.com/office/drawing/2014/main" id="{01631F58-249E-DBA5-8CBC-26057AAF335E}"/>
              </a:ext>
            </a:extLst>
          </p:cNvPr>
          <p:cNvSpPr txBox="1">
            <a:spLocks/>
          </p:cNvSpPr>
          <p:nvPr/>
        </p:nvSpPr>
        <p:spPr>
          <a:xfrm>
            <a:off x="3382537" y="1259990"/>
            <a:ext cx="1115115" cy="353106"/>
          </a:xfrm>
          <a:prstGeom prst="rect">
            <a:avLst/>
          </a:prstGeom>
          <a:noFill/>
        </p:spPr>
        <p:txBody>
          <a:bodyPr spcFirstLastPara="1" vert="horz" wrap="square" lIns="68569" tIns="68569" rIns="68569" bIns="68569"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685800" rtl="1">
              <a:spcBef>
                <a:spcPts val="0"/>
              </a:spcBef>
              <a:buClrTx/>
              <a:buNone/>
            </a:pPr>
            <a:r>
              <a:rPr lang="ar-EG" sz="2000" b="1" dirty="0">
                <a:solidFill>
                  <a:prstClr val="white"/>
                </a:solidFill>
                <a:latin typeface="inter-regular"/>
                <a:cs typeface="Arial" panose="020B0604020202020204" pitchFamily="34" charset="0"/>
                <a:sym typeface="Inter"/>
              </a:rPr>
              <a:t>الخاص بك.</a:t>
            </a:r>
            <a:endParaRPr lang="en-GB" sz="2000" b="1" dirty="0">
              <a:solidFill>
                <a:prstClr val="white"/>
              </a:solidFill>
              <a:latin typeface="inter-regular"/>
              <a:sym typeface="Inter"/>
            </a:endParaRPr>
          </a:p>
          <a:p>
            <a:pPr marL="0" indent="0" defTabSz="685800">
              <a:spcBef>
                <a:spcPts val="0"/>
              </a:spcBef>
              <a:buClrTx/>
              <a:buNone/>
            </a:pPr>
            <a:endParaRPr lang="en-GB" sz="1500" b="1" dirty="0">
              <a:solidFill>
                <a:prstClr val="white"/>
              </a:solidFill>
              <a:latin typeface="Inter"/>
              <a:ea typeface="Inter"/>
              <a:cs typeface="Inter"/>
              <a:sym typeface="Inter"/>
            </a:endParaRPr>
          </a:p>
        </p:txBody>
      </p:sp>
      <p:pic>
        <p:nvPicPr>
          <p:cNvPr id="6" name="Picture 5">
            <a:extLst>
              <a:ext uri="{FF2B5EF4-FFF2-40B4-BE49-F238E27FC236}">
                <a16:creationId xmlns:a16="http://schemas.microsoft.com/office/drawing/2014/main" id="{BD9953E2-9B2A-FC4A-0E07-A0B7710B291C}"/>
              </a:ext>
            </a:extLst>
          </p:cNvPr>
          <p:cNvPicPr>
            <a:picLocks noChangeAspect="1"/>
          </p:cNvPicPr>
          <p:nvPr/>
        </p:nvPicPr>
        <p:blipFill>
          <a:blip r:embed="rId3"/>
          <a:stretch>
            <a:fillRect/>
          </a:stretch>
        </p:blipFill>
        <p:spPr>
          <a:xfrm>
            <a:off x="386725" y="558361"/>
            <a:ext cx="6935916" cy="4320000"/>
          </a:xfrm>
          <a:prstGeom prst="rect">
            <a:avLst/>
          </a:prstGeom>
        </p:spPr>
      </p:pic>
    </p:spTree>
    <p:extLst>
      <p:ext uri="{BB962C8B-B14F-4D97-AF65-F5344CB8AC3E}">
        <p14:creationId xmlns:p14="http://schemas.microsoft.com/office/powerpoint/2010/main" val="25327943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43">
          <a:extLst>
            <a:ext uri="{FF2B5EF4-FFF2-40B4-BE49-F238E27FC236}">
              <a16:creationId xmlns:a16="http://schemas.microsoft.com/office/drawing/2014/main" id="{0BCE1EF5-C6A0-B9E6-305A-527B8AB22E20}"/>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43433974-3D30-6453-B9CF-9942B9B86C57}"/>
              </a:ext>
            </a:extLst>
          </p:cNvPr>
          <p:cNvSpPr txBox="1"/>
          <p:nvPr/>
        </p:nvSpPr>
        <p:spPr>
          <a:xfrm>
            <a:off x="4036741" y="558361"/>
            <a:ext cx="4386145" cy="553998"/>
          </a:xfrm>
          <a:prstGeom prst="rect">
            <a:avLst/>
          </a:prstGeom>
          <a:noFill/>
        </p:spPr>
        <p:txBody>
          <a:bodyPr wrap="square">
            <a:spAutoFit/>
          </a:bodyPr>
          <a:lstStyle/>
          <a:p>
            <a:pPr algn="r" defTabSz="342900">
              <a:buClrTx/>
            </a:pPr>
            <a:r>
              <a:rPr lang="ar-EG" sz="3000" b="1" dirty="0">
                <a:solidFill>
                  <a:srgbClr val="4F5858"/>
                </a:solidFill>
                <a:latin typeface="Inter"/>
                <a:ea typeface="Inter"/>
                <a:sym typeface="Inter"/>
              </a:rPr>
              <a:t>ربط المراجع</a:t>
            </a:r>
            <a:endParaRPr lang="en-GB" sz="3000" b="1" dirty="0">
              <a:solidFill>
                <a:srgbClr val="4F5858"/>
              </a:solidFill>
              <a:latin typeface="Inter"/>
              <a:ea typeface="Inter"/>
              <a:sym typeface="Inter"/>
            </a:endParaRPr>
          </a:p>
        </p:txBody>
      </p:sp>
      <p:sp>
        <p:nvSpPr>
          <p:cNvPr id="9" name="Google Shape;396;p105">
            <a:extLst>
              <a:ext uri="{FF2B5EF4-FFF2-40B4-BE49-F238E27FC236}">
                <a16:creationId xmlns:a16="http://schemas.microsoft.com/office/drawing/2014/main" id="{5E25E57C-7F2A-0227-613D-3D828BCDAFA3}"/>
              </a:ext>
            </a:extLst>
          </p:cNvPr>
          <p:cNvSpPr txBox="1">
            <a:spLocks/>
          </p:cNvSpPr>
          <p:nvPr/>
        </p:nvSpPr>
        <p:spPr>
          <a:xfrm>
            <a:off x="3382537" y="1259990"/>
            <a:ext cx="1115115" cy="353106"/>
          </a:xfrm>
          <a:prstGeom prst="rect">
            <a:avLst/>
          </a:prstGeom>
          <a:noFill/>
        </p:spPr>
        <p:txBody>
          <a:bodyPr spcFirstLastPara="1" vert="horz" wrap="square" lIns="68569" tIns="68569" rIns="68569" bIns="68569"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685800" rtl="1">
              <a:spcBef>
                <a:spcPts val="0"/>
              </a:spcBef>
              <a:buClrTx/>
              <a:buNone/>
            </a:pPr>
            <a:r>
              <a:rPr lang="ar-EG" sz="2000" b="1" dirty="0">
                <a:solidFill>
                  <a:prstClr val="white"/>
                </a:solidFill>
                <a:latin typeface="inter-regular"/>
                <a:cs typeface="Arial" panose="020B0604020202020204" pitchFamily="34" charset="0"/>
                <a:sym typeface="Inter"/>
              </a:rPr>
              <a:t>الخاص بك.</a:t>
            </a:r>
            <a:endParaRPr lang="en-GB" sz="2000" b="1" dirty="0">
              <a:solidFill>
                <a:prstClr val="white"/>
              </a:solidFill>
              <a:latin typeface="inter-regular"/>
              <a:sym typeface="Inter"/>
            </a:endParaRPr>
          </a:p>
          <a:p>
            <a:pPr marL="0" indent="0" defTabSz="685800">
              <a:spcBef>
                <a:spcPts val="0"/>
              </a:spcBef>
              <a:buClrTx/>
              <a:buNone/>
            </a:pPr>
            <a:endParaRPr lang="en-GB" sz="1500" b="1" dirty="0">
              <a:solidFill>
                <a:prstClr val="white"/>
              </a:solidFill>
              <a:latin typeface="Inter"/>
              <a:ea typeface="Inter"/>
              <a:cs typeface="Inter"/>
              <a:sym typeface="Inter"/>
            </a:endParaRPr>
          </a:p>
        </p:txBody>
      </p:sp>
      <p:sp>
        <p:nvSpPr>
          <p:cNvPr id="11" name="TextBox 10">
            <a:extLst>
              <a:ext uri="{FF2B5EF4-FFF2-40B4-BE49-F238E27FC236}">
                <a16:creationId xmlns:a16="http://schemas.microsoft.com/office/drawing/2014/main" id="{66E0BB37-FAA6-EFFD-42AC-81556BA8F75F}"/>
              </a:ext>
            </a:extLst>
          </p:cNvPr>
          <p:cNvSpPr txBox="1"/>
          <p:nvPr/>
        </p:nvSpPr>
        <p:spPr>
          <a:xfrm>
            <a:off x="4378712" y="1309875"/>
            <a:ext cx="4044174" cy="2739211"/>
          </a:xfrm>
          <a:prstGeom prst="rect">
            <a:avLst/>
          </a:prstGeom>
          <a:noFill/>
        </p:spPr>
        <p:txBody>
          <a:bodyPr wrap="square">
            <a:spAutoFit/>
          </a:bodyPr>
          <a:lstStyle/>
          <a:p>
            <a:pPr marL="285750" indent="-285750" algn="r" defTabSz="342900" rtl="1">
              <a:spcAft>
                <a:spcPts val="600"/>
              </a:spcAft>
              <a:buClrTx/>
              <a:buFont typeface="Arial" panose="020B0604020202020204" pitchFamily="34" charset="0"/>
              <a:buChar char="•"/>
            </a:pPr>
            <a:r>
              <a:rPr lang="ar-EG" sz="1800" b="1" dirty="0">
                <a:solidFill>
                  <a:srgbClr val="4F5858"/>
                </a:solidFill>
                <a:latin typeface="Inter"/>
                <a:ea typeface="Inter"/>
              </a:rPr>
              <a:t>يتيح ربط المراجع للباحثين إتباع رابط من قائمة المراجع إلى النسخة الكاملة لكل مرجع، مما يتيح لهم </a:t>
            </a:r>
            <a:r>
              <a:rPr lang="ar-EG" sz="1800" b="1" dirty="0" err="1">
                <a:solidFill>
                  <a:srgbClr val="4F5858"/>
                </a:solidFill>
                <a:latin typeface="Inter"/>
                <a:ea typeface="Inter"/>
              </a:rPr>
              <a:t>الإطلاع</a:t>
            </a:r>
            <a:r>
              <a:rPr lang="ar-EG" sz="1800" b="1" dirty="0">
                <a:solidFill>
                  <a:srgbClr val="4F5858"/>
                </a:solidFill>
                <a:latin typeface="Inter"/>
                <a:ea typeface="Inter"/>
              </a:rPr>
              <a:t> علي النصوص الكاملة ويساعدهم على إقامة روابط.</a:t>
            </a:r>
          </a:p>
          <a:p>
            <a:pPr marL="285750" indent="-285750" algn="r" defTabSz="342900" rtl="1">
              <a:spcAft>
                <a:spcPts val="600"/>
              </a:spcAft>
              <a:buClrTx/>
              <a:buFont typeface="Arial" panose="020B0604020202020204" pitchFamily="34" charset="0"/>
              <a:buChar char="•"/>
            </a:pPr>
            <a:r>
              <a:rPr lang="ar-EG" sz="1800" b="1" dirty="0">
                <a:solidFill>
                  <a:srgbClr val="4F5858"/>
                </a:solidFill>
                <a:latin typeface="Inter"/>
                <a:ea typeface="Inter"/>
              </a:rPr>
              <a:t>يسهّل ربط المراجع جمع معلومات عن كل مرجع مثل جهات التمويل وهوية المؤلفين وعناصر أخري.</a:t>
            </a:r>
          </a:p>
          <a:p>
            <a:pPr marL="285750" indent="-285750" algn="r" defTabSz="342900" rtl="1">
              <a:spcAft>
                <a:spcPts val="600"/>
              </a:spcAft>
              <a:buClrTx/>
              <a:buFont typeface="Arial" panose="020B0604020202020204" pitchFamily="34" charset="0"/>
              <a:buChar char="•"/>
            </a:pPr>
            <a:r>
              <a:rPr lang="ar-EG" sz="1800" b="1" dirty="0">
                <a:solidFill>
                  <a:srgbClr val="4F5858"/>
                </a:solidFill>
                <a:latin typeface="Inter"/>
                <a:ea typeface="Inter"/>
              </a:rPr>
              <a:t>يدعم ربط المراجع إمكانية </a:t>
            </a:r>
            <a:r>
              <a:rPr lang="ar-EG" sz="1800" b="1" dirty="0" err="1">
                <a:solidFill>
                  <a:srgbClr val="4F5858"/>
                </a:solidFill>
                <a:latin typeface="Inter"/>
                <a:ea typeface="Inter"/>
              </a:rPr>
              <a:t>الإكتشاف</a:t>
            </a:r>
            <a:r>
              <a:rPr lang="ar-EG" sz="1800" b="1" dirty="0">
                <a:solidFill>
                  <a:srgbClr val="4F5858"/>
                </a:solidFill>
                <a:latin typeface="Inter"/>
                <a:ea typeface="Inter"/>
              </a:rPr>
              <a:t> من خلال ما يقدمه من ربط بين مخرجات البحث المختلفة.</a:t>
            </a:r>
          </a:p>
        </p:txBody>
      </p:sp>
      <p:pic>
        <p:nvPicPr>
          <p:cNvPr id="3" name="Google Shape;645;p119">
            <a:extLst>
              <a:ext uri="{FF2B5EF4-FFF2-40B4-BE49-F238E27FC236}">
                <a16:creationId xmlns:a16="http://schemas.microsoft.com/office/drawing/2014/main" id="{6350582F-B18A-75AC-5B92-E9CE512DDC5E}"/>
              </a:ext>
            </a:extLst>
          </p:cNvPr>
          <p:cNvPicPr preferRelativeResize="0">
            <a:picLocks noChangeAspect="1"/>
          </p:cNvPicPr>
          <p:nvPr/>
        </p:nvPicPr>
        <p:blipFill>
          <a:blip r:embed="rId3">
            <a:alphaModFix/>
          </a:blip>
          <a:stretch>
            <a:fillRect/>
          </a:stretch>
        </p:blipFill>
        <p:spPr>
          <a:xfrm>
            <a:off x="210543" y="958508"/>
            <a:ext cx="4287109" cy="3600000"/>
          </a:xfrm>
          <a:prstGeom prst="rect">
            <a:avLst/>
          </a:prstGeom>
          <a:noFill/>
          <a:ln>
            <a:noFill/>
          </a:ln>
        </p:spPr>
      </p:pic>
      <p:sp>
        <p:nvSpPr>
          <p:cNvPr id="5" name="TextBox 4">
            <a:extLst>
              <a:ext uri="{FF2B5EF4-FFF2-40B4-BE49-F238E27FC236}">
                <a16:creationId xmlns:a16="http://schemas.microsoft.com/office/drawing/2014/main" id="{3171E0F9-779D-88BF-E577-4125F291AD9A}"/>
              </a:ext>
            </a:extLst>
          </p:cNvPr>
          <p:cNvSpPr txBox="1"/>
          <p:nvPr/>
        </p:nvSpPr>
        <p:spPr>
          <a:xfrm>
            <a:off x="2286000" y="4835723"/>
            <a:ext cx="4572000" cy="307777"/>
          </a:xfrm>
          <a:prstGeom prst="rect">
            <a:avLst/>
          </a:prstGeom>
          <a:noFill/>
        </p:spPr>
        <p:txBody>
          <a:bodyPr wrap="square">
            <a:spAutoFit/>
          </a:bodyPr>
          <a:lstStyle/>
          <a:p>
            <a:pPr rtl="0">
              <a:buNone/>
            </a:pPr>
            <a:r>
              <a:rPr lang="en-GB" sz="1400" b="1" i="0" u="none" strike="noStrike" dirty="0">
                <a:solidFill>
                  <a:srgbClr val="000000"/>
                </a:solidFill>
                <a:effectLst/>
                <a:latin typeface="Arial"/>
                <a:hlinkClick r:id="rId4"/>
              </a:rPr>
              <a:t>https://www.crossref.org/services/reference-linking/</a:t>
            </a:r>
            <a:endParaRPr lang="ar-EG" sz="1400" b="1" i="0" u="none" strike="noStrike" dirty="0">
              <a:solidFill>
                <a:srgbClr val="000000"/>
              </a:solidFill>
              <a:effectLst/>
              <a:latin typeface="Arial"/>
            </a:endParaRPr>
          </a:p>
        </p:txBody>
      </p:sp>
    </p:spTree>
    <p:extLst>
      <p:ext uri="{BB962C8B-B14F-4D97-AF65-F5344CB8AC3E}">
        <p14:creationId xmlns:p14="http://schemas.microsoft.com/office/powerpoint/2010/main" val="1254814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79"/>
          <p:cNvSpPr txBox="1">
            <a:spLocks noGrp="1"/>
          </p:cNvSpPr>
          <p:nvPr>
            <p:ph type="ctrTitle"/>
          </p:nvPr>
        </p:nvSpPr>
        <p:spPr>
          <a:xfrm>
            <a:off x="1923936" y="1983372"/>
            <a:ext cx="5296128" cy="1176756"/>
          </a:xfrm>
          <a:prstGeom prst="rect">
            <a:avLst/>
          </a:prstGeom>
        </p:spPr>
        <p:txBody>
          <a:bodyPr spcFirstLastPara="1" wrap="square" lIns="91425" tIns="91425" rIns="91425" bIns="91425" anchor="b" anchorCtr="0">
            <a:normAutofit/>
          </a:bodyPr>
          <a:lstStyle/>
          <a:p>
            <a:pPr marL="0" lvl="0" indent="0" algn="r" rtl="1">
              <a:lnSpc>
                <a:spcPct val="115000"/>
              </a:lnSpc>
              <a:spcBef>
                <a:spcPts val="0"/>
              </a:spcBef>
              <a:spcAft>
                <a:spcPts val="1200"/>
              </a:spcAft>
              <a:buNone/>
            </a:pPr>
            <a:r>
              <a:rPr lang="en" sz="4100" dirty="0"/>
              <a:t>البيانات الوصفية </a:t>
            </a:r>
            <a:r>
              <a:rPr lang="ar-EG" sz="4100" dirty="0"/>
              <a:t>ل</a:t>
            </a:r>
            <a:r>
              <a:rPr lang="en" sz="4100" dirty="0"/>
              <a:t>نزاهة البحث</a:t>
            </a:r>
            <a:endParaRPr sz="4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43">
          <a:extLst>
            <a:ext uri="{FF2B5EF4-FFF2-40B4-BE49-F238E27FC236}">
              <a16:creationId xmlns:a16="http://schemas.microsoft.com/office/drawing/2014/main" id="{6C611D7F-4C9C-1D76-68D3-68CE94514E1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60FDEC6-E15A-A723-47E1-63EDA96A20C0}"/>
              </a:ext>
            </a:extLst>
          </p:cNvPr>
          <p:cNvSpPr txBox="1"/>
          <p:nvPr/>
        </p:nvSpPr>
        <p:spPr>
          <a:xfrm>
            <a:off x="1977483" y="558361"/>
            <a:ext cx="6445403" cy="610488"/>
          </a:xfrm>
          <a:prstGeom prst="rect">
            <a:avLst/>
          </a:prstGeom>
          <a:noFill/>
        </p:spPr>
        <p:txBody>
          <a:bodyPr wrap="square">
            <a:spAutoFit/>
          </a:bodyPr>
          <a:lstStyle/>
          <a:p>
            <a:pPr lvl="0" algn="r" rtl="1">
              <a:lnSpc>
                <a:spcPct val="115000"/>
              </a:lnSpc>
            </a:pPr>
            <a:r>
              <a:rPr lang="ar-EG" sz="3200" dirty="0"/>
              <a:t>تعد البيانات الوصفية جزءًا من السجل الأكاديمي</a:t>
            </a:r>
          </a:p>
        </p:txBody>
      </p:sp>
      <p:sp>
        <p:nvSpPr>
          <p:cNvPr id="9" name="Google Shape;396;p105">
            <a:extLst>
              <a:ext uri="{FF2B5EF4-FFF2-40B4-BE49-F238E27FC236}">
                <a16:creationId xmlns:a16="http://schemas.microsoft.com/office/drawing/2014/main" id="{79BC918C-BF30-B92E-01CE-A27A12E984BF}"/>
              </a:ext>
            </a:extLst>
          </p:cNvPr>
          <p:cNvSpPr txBox="1">
            <a:spLocks/>
          </p:cNvSpPr>
          <p:nvPr/>
        </p:nvSpPr>
        <p:spPr>
          <a:xfrm>
            <a:off x="3382537" y="1259990"/>
            <a:ext cx="1115115" cy="353106"/>
          </a:xfrm>
          <a:prstGeom prst="rect">
            <a:avLst/>
          </a:prstGeom>
          <a:noFill/>
        </p:spPr>
        <p:txBody>
          <a:bodyPr spcFirstLastPara="1" vert="horz" wrap="square" lIns="68569" tIns="68569" rIns="68569" bIns="68569"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685800" rtl="1">
              <a:spcBef>
                <a:spcPts val="0"/>
              </a:spcBef>
              <a:buClrTx/>
              <a:buNone/>
            </a:pPr>
            <a:r>
              <a:rPr lang="ar-EG" sz="2000" b="1" dirty="0">
                <a:solidFill>
                  <a:prstClr val="white"/>
                </a:solidFill>
                <a:latin typeface="inter-regular"/>
                <a:cs typeface="Arial" panose="020B0604020202020204" pitchFamily="34" charset="0"/>
                <a:sym typeface="Inter"/>
              </a:rPr>
              <a:t>الخاص بك.</a:t>
            </a:r>
            <a:endParaRPr lang="en-GB" sz="2000" b="1" dirty="0">
              <a:solidFill>
                <a:prstClr val="white"/>
              </a:solidFill>
              <a:latin typeface="inter-regular"/>
              <a:sym typeface="Inter"/>
            </a:endParaRPr>
          </a:p>
          <a:p>
            <a:pPr marL="0" indent="0" defTabSz="685800">
              <a:spcBef>
                <a:spcPts val="0"/>
              </a:spcBef>
              <a:buClrTx/>
              <a:buNone/>
            </a:pPr>
            <a:endParaRPr lang="en-GB" sz="1500" b="1" dirty="0">
              <a:solidFill>
                <a:prstClr val="white"/>
              </a:solidFill>
              <a:latin typeface="Inter"/>
              <a:ea typeface="Inter"/>
              <a:cs typeface="Inter"/>
              <a:sym typeface="Inter"/>
            </a:endParaRPr>
          </a:p>
        </p:txBody>
      </p:sp>
      <p:grpSp>
        <p:nvGrpSpPr>
          <p:cNvPr id="2" name="Google Shape;551;p81">
            <a:extLst>
              <a:ext uri="{FF2B5EF4-FFF2-40B4-BE49-F238E27FC236}">
                <a16:creationId xmlns:a16="http://schemas.microsoft.com/office/drawing/2014/main" id="{6109C199-B143-A011-0C34-8C221DEE83E6}"/>
              </a:ext>
            </a:extLst>
          </p:cNvPr>
          <p:cNvGrpSpPr/>
          <p:nvPr/>
        </p:nvGrpSpPr>
        <p:grpSpPr>
          <a:xfrm>
            <a:off x="1911675" y="1194725"/>
            <a:ext cx="4962200" cy="3413300"/>
            <a:chOff x="3304975" y="1230900"/>
            <a:chExt cx="4962200" cy="3413300"/>
          </a:xfrm>
        </p:grpSpPr>
        <p:grpSp>
          <p:nvGrpSpPr>
            <p:cNvPr id="3" name="Google Shape;552;p81">
              <a:extLst>
                <a:ext uri="{FF2B5EF4-FFF2-40B4-BE49-F238E27FC236}">
                  <a16:creationId xmlns:a16="http://schemas.microsoft.com/office/drawing/2014/main" id="{4A5E132B-566A-976A-C9DE-73E8F6CBFC90}"/>
                </a:ext>
              </a:extLst>
            </p:cNvPr>
            <p:cNvGrpSpPr/>
            <p:nvPr/>
          </p:nvGrpSpPr>
          <p:grpSpPr>
            <a:xfrm>
              <a:off x="3304975" y="1230900"/>
              <a:ext cx="4962200" cy="3413300"/>
              <a:chOff x="3609775" y="1230900"/>
              <a:chExt cx="4962200" cy="3413300"/>
            </a:xfrm>
          </p:grpSpPr>
          <p:sp>
            <p:nvSpPr>
              <p:cNvPr id="10" name="Google Shape;553;p81">
                <a:extLst>
                  <a:ext uri="{FF2B5EF4-FFF2-40B4-BE49-F238E27FC236}">
                    <a16:creationId xmlns:a16="http://schemas.microsoft.com/office/drawing/2014/main" id="{2CDE864D-1BB8-2CAB-A532-9AFF488CCA43}"/>
                  </a:ext>
                </a:extLst>
              </p:cNvPr>
              <p:cNvSpPr/>
              <p:nvPr/>
            </p:nvSpPr>
            <p:spPr>
              <a:xfrm>
                <a:off x="6093875" y="1600200"/>
                <a:ext cx="328200" cy="328200"/>
              </a:xfrm>
              <a:prstGeom prst="ellipse">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 name="Google Shape;554;p81">
                <a:extLst>
                  <a:ext uri="{FF2B5EF4-FFF2-40B4-BE49-F238E27FC236}">
                    <a16:creationId xmlns:a16="http://schemas.microsoft.com/office/drawing/2014/main" id="{DD572BA9-9466-9E0F-2FE3-FB6BBB6AEBFE}"/>
                  </a:ext>
                </a:extLst>
              </p:cNvPr>
              <p:cNvSpPr/>
              <p:nvPr/>
            </p:nvSpPr>
            <p:spPr>
              <a:xfrm>
                <a:off x="4986850" y="3166400"/>
                <a:ext cx="328200" cy="328200"/>
              </a:xfrm>
              <a:prstGeom prst="ellipse">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 name="Google Shape;555;p81">
                <a:extLst>
                  <a:ext uri="{FF2B5EF4-FFF2-40B4-BE49-F238E27FC236}">
                    <a16:creationId xmlns:a16="http://schemas.microsoft.com/office/drawing/2014/main" id="{553C8068-046A-4470-1173-CF2E52D8975B}"/>
                  </a:ext>
                </a:extLst>
              </p:cNvPr>
              <p:cNvSpPr/>
              <p:nvPr/>
            </p:nvSpPr>
            <p:spPr>
              <a:xfrm>
                <a:off x="6093875" y="4064000"/>
                <a:ext cx="328200" cy="328200"/>
              </a:xfrm>
              <a:prstGeom prst="ellipse">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 name="Google Shape;556;p81">
                <a:extLst>
                  <a:ext uri="{FF2B5EF4-FFF2-40B4-BE49-F238E27FC236}">
                    <a16:creationId xmlns:a16="http://schemas.microsoft.com/office/drawing/2014/main" id="{AF78F903-55FE-A6F6-B245-991D9089678C}"/>
                  </a:ext>
                </a:extLst>
              </p:cNvPr>
              <p:cNvSpPr/>
              <p:nvPr/>
            </p:nvSpPr>
            <p:spPr>
              <a:xfrm>
                <a:off x="7323675" y="3166400"/>
                <a:ext cx="328200" cy="328200"/>
              </a:xfrm>
              <a:prstGeom prst="ellipse">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 name="Google Shape;557;p81">
                <a:extLst>
                  <a:ext uri="{FF2B5EF4-FFF2-40B4-BE49-F238E27FC236}">
                    <a16:creationId xmlns:a16="http://schemas.microsoft.com/office/drawing/2014/main" id="{41540329-A12E-CD77-F257-671D077F4B0A}"/>
                  </a:ext>
                </a:extLst>
              </p:cNvPr>
              <p:cNvSpPr txBox="1"/>
              <p:nvPr/>
            </p:nvSpPr>
            <p:spPr>
              <a:xfrm>
                <a:off x="5341475" y="1849950"/>
                <a:ext cx="1833000" cy="328200"/>
              </a:xfrm>
              <a:prstGeom prst="rect">
                <a:avLst/>
              </a:prstGeom>
              <a:noFill/>
              <a:ln>
                <a:noFill/>
              </a:ln>
            </p:spPr>
            <p:txBody>
              <a:bodyPr spcFirstLastPara="1" wrap="square" lIns="91425" tIns="91425" rIns="91425" bIns="91425" anchor="t" anchorCtr="0">
                <a:noAutofit/>
              </a:bodyPr>
              <a:lstStyle/>
              <a:p>
                <a:pPr marL="0" lvl="0" indent="0" algn="ctr" rtl="1">
                  <a:lnSpc>
                    <a:spcPct val="115000"/>
                  </a:lnSpc>
                  <a:spcBef>
                    <a:spcPts val="0"/>
                  </a:spcBef>
                  <a:spcAft>
                    <a:spcPts val="0"/>
                  </a:spcAft>
                  <a:buNone/>
                </a:pPr>
                <a:r>
                  <a:rPr lang="en" sz="1700" b="1">
                    <a:solidFill>
                      <a:srgbClr val="595959"/>
                    </a:solidFill>
                    <a:latin typeface="Inter"/>
                    <a:ea typeface="Inter"/>
                    <a:cs typeface="Inter"/>
                    <a:sym typeface="Inter"/>
                  </a:rPr>
                  <a:t>مقالة في مجلة</a:t>
                </a:r>
                <a:endParaRPr sz="1700" b="1">
                  <a:solidFill>
                    <a:srgbClr val="595959"/>
                  </a:solidFill>
                  <a:latin typeface="Inter"/>
                  <a:ea typeface="Inter"/>
                  <a:cs typeface="Inter"/>
                  <a:sym typeface="Inter"/>
                </a:endParaRPr>
              </a:p>
              <a:p>
                <a:pPr marL="0" lvl="0" indent="0" algn="ctr" rtl="1">
                  <a:spcBef>
                    <a:spcPts val="1200"/>
                  </a:spcBef>
                  <a:spcAft>
                    <a:spcPts val="0"/>
                  </a:spcAft>
                  <a:buNone/>
                </a:pPr>
                <a:endParaRPr sz="1700" b="1">
                  <a:solidFill>
                    <a:srgbClr val="595959"/>
                  </a:solidFill>
                  <a:latin typeface="Inter"/>
                  <a:ea typeface="Inter"/>
                  <a:cs typeface="Inter"/>
                  <a:sym typeface="Inter"/>
                </a:endParaRPr>
              </a:p>
            </p:txBody>
          </p:sp>
          <p:sp>
            <p:nvSpPr>
              <p:cNvPr id="16" name="Google Shape;558;p81">
                <a:extLst>
                  <a:ext uri="{FF2B5EF4-FFF2-40B4-BE49-F238E27FC236}">
                    <a16:creationId xmlns:a16="http://schemas.microsoft.com/office/drawing/2014/main" id="{34BD8D07-B82D-341D-582A-616C46CF0A7F}"/>
                  </a:ext>
                </a:extLst>
              </p:cNvPr>
              <p:cNvSpPr txBox="1"/>
              <p:nvPr/>
            </p:nvSpPr>
            <p:spPr>
              <a:xfrm>
                <a:off x="5265275" y="4316000"/>
                <a:ext cx="1833000" cy="3282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ar-EG" sz="1700" b="1" dirty="0">
                    <a:solidFill>
                      <a:srgbClr val="595959"/>
                    </a:solidFill>
                    <a:latin typeface="Inter"/>
                    <a:ea typeface="Inter"/>
                    <a:cs typeface="Inter"/>
                    <a:sym typeface="Inter"/>
                  </a:rPr>
                  <a:t>النسخة</a:t>
                </a:r>
                <a:r>
                  <a:rPr lang="en" sz="1700" b="1" dirty="0">
                    <a:solidFill>
                      <a:srgbClr val="595959"/>
                    </a:solidFill>
                    <a:latin typeface="Inter"/>
                    <a:ea typeface="Inter"/>
                    <a:cs typeface="Inter"/>
                    <a:sym typeface="Inter"/>
                  </a:rPr>
                  <a:t> الأولية</a:t>
                </a:r>
                <a:endParaRPr sz="1700" b="1" dirty="0">
                  <a:solidFill>
                    <a:srgbClr val="595959"/>
                  </a:solidFill>
                  <a:latin typeface="Inter"/>
                  <a:ea typeface="Inter"/>
                  <a:cs typeface="Inter"/>
                  <a:sym typeface="Inter"/>
                </a:endParaRPr>
              </a:p>
              <a:p>
                <a:pPr marL="0" lvl="0" indent="0" algn="ctr" rtl="0">
                  <a:spcBef>
                    <a:spcPts val="1200"/>
                  </a:spcBef>
                  <a:spcAft>
                    <a:spcPts val="0"/>
                  </a:spcAft>
                  <a:buNone/>
                </a:pPr>
                <a:endParaRPr sz="1700" b="1" dirty="0">
                  <a:solidFill>
                    <a:srgbClr val="595959"/>
                  </a:solidFill>
                  <a:latin typeface="Inter"/>
                  <a:ea typeface="Inter"/>
                  <a:cs typeface="Inter"/>
                  <a:sym typeface="Inter"/>
                </a:endParaRPr>
              </a:p>
            </p:txBody>
          </p:sp>
          <p:sp>
            <p:nvSpPr>
              <p:cNvPr id="17" name="Google Shape;559;p81">
                <a:extLst>
                  <a:ext uri="{FF2B5EF4-FFF2-40B4-BE49-F238E27FC236}">
                    <a16:creationId xmlns:a16="http://schemas.microsoft.com/office/drawing/2014/main" id="{4795F107-C7E3-54D1-3415-3F3339DFB05F}"/>
                  </a:ext>
                </a:extLst>
              </p:cNvPr>
              <p:cNvSpPr txBox="1"/>
              <p:nvPr/>
            </p:nvSpPr>
            <p:spPr>
              <a:xfrm>
                <a:off x="4355925" y="3351863"/>
                <a:ext cx="1833000" cy="328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700" b="1">
                    <a:solidFill>
                      <a:srgbClr val="595959"/>
                    </a:solidFill>
                    <a:latin typeface="Inter"/>
                    <a:ea typeface="Inter"/>
                    <a:cs typeface="Inter"/>
                    <a:sym typeface="Inter"/>
                  </a:rPr>
                  <a:t>مجموعة البيانات</a:t>
                </a:r>
                <a:endParaRPr sz="1700" b="1">
                  <a:solidFill>
                    <a:srgbClr val="595959"/>
                  </a:solidFill>
                  <a:latin typeface="Inter"/>
                  <a:ea typeface="Inter"/>
                  <a:cs typeface="Inter"/>
                  <a:sym typeface="Inter"/>
                </a:endParaRPr>
              </a:p>
              <a:p>
                <a:pPr marL="0" lvl="0" indent="0" algn="ctr" rtl="0">
                  <a:spcBef>
                    <a:spcPts val="1200"/>
                  </a:spcBef>
                  <a:spcAft>
                    <a:spcPts val="0"/>
                  </a:spcAft>
                  <a:buNone/>
                </a:pPr>
                <a:endParaRPr sz="1700" b="1">
                  <a:solidFill>
                    <a:srgbClr val="595959"/>
                  </a:solidFill>
                  <a:latin typeface="Inter"/>
                  <a:ea typeface="Inter"/>
                  <a:cs typeface="Inter"/>
                  <a:sym typeface="Inter"/>
                </a:endParaRPr>
              </a:p>
            </p:txBody>
          </p:sp>
          <p:sp>
            <p:nvSpPr>
              <p:cNvPr id="18" name="Google Shape;560;p81">
                <a:extLst>
                  <a:ext uri="{FF2B5EF4-FFF2-40B4-BE49-F238E27FC236}">
                    <a16:creationId xmlns:a16="http://schemas.microsoft.com/office/drawing/2014/main" id="{213E76A1-F5D3-1933-1258-E72A47E665FE}"/>
                  </a:ext>
                </a:extLst>
              </p:cNvPr>
              <p:cNvSpPr txBox="1"/>
              <p:nvPr/>
            </p:nvSpPr>
            <p:spPr>
              <a:xfrm>
                <a:off x="6403575" y="3386600"/>
                <a:ext cx="2168400" cy="328200"/>
              </a:xfrm>
              <a:prstGeom prst="rect">
                <a:avLst/>
              </a:prstGeom>
              <a:noFill/>
              <a:ln>
                <a:noFill/>
              </a:ln>
            </p:spPr>
            <p:txBody>
              <a:bodyPr spcFirstLastPara="1" wrap="square" lIns="91425" tIns="91425" rIns="91425" bIns="91425" anchor="t" anchorCtr="0">
                <a:noAutofit/>
              </a:bodyPr>
              <a:lstStyle/>
              <a:p>
                <a:pPr marL="0" lvl="0" indent="0" algn="ctr" rtl="1">
                  <a:lnSpc>
                    <a:spcPct val="115000"/>
                  </a:lnSpc>
                  <a:spcBef>
                    <a:spcPts val="0"/>
                  </a:spcBef>
                  <a:spcAft>
                    <a:spcPts val="0"/>
                  </a:spcAft>
                  <a:buNone/>
                </a:pPr>
                <a:r>
                  <a:rPr lang="en" sz="2000" b="1">
                    <a:solidFill>
                      <a:srgbClr val="595959"/>
                    </a:solidFill>
                    <a:latin typeface="Inter"/>
                    <a:ea typeface="Inter"/>
                    <a:cs typeface="Inter"/>
                    <a:sym typeface="Inter"/>
                  </a:rPr>
                  <a:t>مؤتمر</a:t>
                </a:r>
                <a:endParaRPr sz="2000" b="1">
                  <a:solidFill>
                    <a:srgbClr val="595959"/>
                  </a:solidFill>
                  <a:latin typeface="Inter"/>
                  <a:ea typeface="Inter"/>
                  <a:cs typeface="Inter"/>
                  <a:sym typeface="Inter"/>
                </a:endParaRPr>
              </a:p>
              <a:p>
                <a:pPr marL="0" lvl="0" indent="0" algn="ctr" rtl="1">
                  <a:lnSpc>
                    <a:spcPct val="115000"/>
                  </a:lnSpc>
                  <a:spcBef>
                    <a:spcPts val="1200"/>
                  </a:spcBef>
                  <a:spcAft>
                    <a:spcPts val="1200"/>
                  </a:spcAft>
                  <a:buNone/>
                </a:pPr>
                <a:endParaRPr sz="2000" b="1">
                  <a:solidFill>
                    <a:srgbClr val="595959"/>
                  </a:solidFill>
                  <a:latin typeface="Inter"/>
                  <a:ea typeface="Inter"/>
                  <a:cs typeface="Inter"/>
                  <a:sym typeface="Inter"/>
                </a:endParaRPr>
              </a:p>
            </p:txBody>
          </p:sp>
          <p:cxnSp>
            <p:nvCxnSpPr>
              <p:cNvPr id="19" name="Google Shape;561;p81">
                <a:extLst>
                  <a:ext uri="{FF2B5EF4-FFF2-40B4-BE49-F238E27FC236}">
                    <a16:creationId xmlns:a16="http://schemas.microsoft.com/office/drawing/2014/main" id="{4B128134-13B8-B278-3F54-648BB724D92D}"/>
                  </a:ext>
                </a:extLst>
              </p:cNvPr>
              <p:cNvCxnSpPr>
                <a:stCxn id="15" idx="2"/>
                <a:endCxn id="13" idx="0"/>
              </p:cNvCxnSpPr>
              <p:nvPr/>
            </p:nvCxnSpPr>
            <p:spPr>
              <a:xfrm>
                <a:off x="6257975" y="2178150"/>
                <a:ext cx="0" cy="1885800"/>
              </a:xfrm>
              <a:prstGeom prst="straightConnector1">
                <a:avLst/>
              </a:prstGeom>
              <a:noFill/>
              <a:ln w="9525" cap="flat" cmpd="sng">
                <a:solidFill>
                  <a:srgbClr val="595959"/>
                </a:solidFill>
                <a:prstDash val="solid"/>
                <a:round/>
                <a:headEnd type="none" w="med" len="med"/>
                <a:tailEnd type="triangle" w="med" len="med"/>
              </a:ln>
            </p:spPr>
          </p:cxnSp>
          <p:cxnSp>
            <p:nvCxnSpPr>
              <p:cNvPr id="20" name="Google Shape;562;p81">
                <a:extLst>
                  <a:ext uri="{FF2B5EF4-FFF2-40B4-BE49-F238E27FC236}">
                    <a16:creationId xmlns:a16="http://schemas.microsoft.com/office/drawing/2014/main" id="{970419B6-0F40-016A-F2AF-AD7B5C0836EB}"/>
                  </a:ext>
                </a:extLst>
              </p:cNvPr>
              <p:cNvCxnSpPr>
                <a:endCxn id="12" idx="7"/>
              </p:cNvCxnSpPr>
              <p:nvPr/>
            </p:nvCxnSpPr>
            <p:spPr>
              <a:xfrm flipH="1">
                <a:off x="5266986" y="2213964"/>
                <a:ext cx="678600" cy="1000500"/>
              </a:xfrm>
              <a:prstGeom prst="straightConnector1">
                <a:avLst/>
              </a:prstGeom>
              <a:noFill/>
              <a:ln w="9525" cap="flat" cmpd="sng">
                <a:solidFill>
                  <a:srgbClr val="595959"/>
                </a:solidFill>
                <a:prstDash val="solid"/>
                <a:round/>
                <a:headEnd type="none" w="med" len="med"/>
                <a:tailEnd type="triangle" w="med" len="med"/>
              </a:ln>
            </p:spPr>
          </p:cxnSp>
          <p:cxnSp>
            <p:nvCxnSpPr>
              <p:cNvPr id="21" name="Google Shape;563;p81">
                <a:extLst>
                  <a:ext uri="{FF2B5EF4-FFF2-40B4-BE49-F238E27FC236}">
                    <a16:creationId xmlns:a16="http://schemas.microsoft.com/office/drawing/2014/main" id="{56E0905D-C1CB-6559-1CC5-3902E776F464}"/>
                  </a:ext>
                </a:extLst>
              </p:cNvPr>
              <p:cNvCxnSpPr/>
              <p:nvPr/>
            </p:nvCxnSpPr>
            <p:spPr>
              <a:xfrm>
                <a:off x="6517225" y="2245775"/>
                <a:ext cx="919500" cy="919500"/>
              </a:xfrm>
              <a:prstGeom prst="straightConnector1">
                <a:avLst/>
              </a:prstGeom>
              <a:noFill/>
              <a:ln w="9525" cap="flat" cmpd="sng">
                <a:solidFill>
                  <a:srgbClr val="595959"/>
                </a:solidFill>
                <a:prstDash val="solid"/>
                <a:round/>
                <a:headEnd type="none" w="med" len="med"/>
                <a:tailEnd type="triangle" w="med" len="med"/>
              </a:ln>
            </p:spPr>
          </p:cxnSp>
          <p:sp>
            <p:nvSpPr>
              <p:cNvPr id="22" name="Google Shape;564;p81">
                <a:extLst>
                  <a:ext uri="{FF2B5EF4-FFF2-40B4-BE49-F238E27FC236}">
                    <a16:creationId xmlns:a16="http://schemas.microsoft.com/office/drawing/2014/main" id="{FA655F29-043B-8445-C599-4968EC888BD3}"/>
                  </a:ext>
                </a:extLst>
              </p:cNvPr>
              <p:cNvSpPr txBox="1"/>
              <p:nvPr/>
            </p:nvSpPr>
            <p:spPr>
              <a:xfrm>
                <a:off x="7474375" y="3069650"/>
                <a:ext cx="725700" cy="369300"/>
              </a:xfrm>
              <a:prstGeom prst="rect">
                <a:avLst/>
              </a:prstGeom>
              <a:noFill/>
              <a:ln>
                <a:noFill/>
              </a:ln>
            </p:spPr>
            <p:txBody>
              <a:bodyPr spcFirstLastPara="1" wrap="square" lIns="91425" tIns="91425" rIns="91425" bIns="91425" anchor="t" anchorCtr="0">
                <a:spAutoFit/>
              </a:bodyPr>
              <a:lstStyle/>
              <a:p>
                <a:pPr marL="0" lvl="0" indent="0" algn="r" rtl="1">
                  <a:lnSpc>
                    <a:spcPct val="115000"/>
                  </a:lnSpc>
                  <a:spcBef>
                    <a:spcPts val="0"/>
                  </a:spcBef>
                  <a:spcAft>
                    <a:spcPts val="1200"/>
                  </a:spcAft>
                  <a:buNone/>
                </a:pPr>
                <a:r>
                  <a:rPr lang="en" sz="1200">
                    <a:solidFill>
                      <a:srgbClr val="595959"/>
                    </a:solidFill>
                  </a:rPr>
                  <a:t>الرقم</a:t>
                </a:r>
                <a:endParaRPr sz="1200">
                  <a:solidFill>
                    <a:srgbClr val="595959"/>
                  </a:solidFill>
                </a:endParaRPr>
              </a:p>
            </p:txBody>
          </p:sp>
          <p:sp>
            <p:nvSpPr>
              <p:cNvPr id="23" name="Google Shape;565;p81">
                <a:extLst>
                  <a:ext uri="{FF2B5EF4-FFF2-40B4-BE49-F238E27FC236}">
                    <a16:creationId xmlns:a16="http://schemas.microsoft.com/office/drawing/2014/main" id="{4B455E1B-091B-210D-B3B5-F56D320B34E6}"/>
                  </a:ext>
                </a:extLst>
              </p:cNvPr>
              <p:cNvSpPr txBox="1"/>
              <p:nvPr/>
            </p:nvSpPr>
            <p:spPr>
              <a:xfrm>
                <a:off x="7224900" y="3677350"/>
                <a:ext cx="725700" cy="369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1200">
                    <a:solidFill>
                      <a:srgbClr val="595959"/>
                    </a:solidFill>
                  </a:rPr>
                  <a:t>الموقع</a:t>
                </a:r>
                <a:endParaRPr sz="1200">
                  <a:solidFill>
                    <a:srgbClr val="595959"/>
                  </a:solidFill>
                </a:endParaRPr>
              </a:p>
            </p:txBody>
          </p:sp>
          <p:sp>
            <p:nvSpPr>
              <p:cNvPr id="24" name="Google Shape;566;p81">
                <a:extLst>
                  <a:ext uri="{FF2B5EF4-FFF2-40B4-BE49-F238E27FC236}">
                    <a16:creationId xmlns:a16="http://schemas.microsoft.com/office/drawing/2014/main" id="{E9B74581-5F0F-1159-2A51-345315704A58}"/>
                  </a:ext>
                </a:extLst>
              </p:cNvPr>
              <p:cNvSpPr txBox="1"/>
              <p:nvPr/>
            </p:nvSpPr>
            <p:spPr>
              <a:xfrm>
                <a:off x="6848325" y="3144950"/>
                <a:ext cx="604200" cy="369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1200">
                    <a:solidFill>
                      <a:srgbClr val="595959"/>
                    </a:solidFill>
                  </a:rPr>
                  <a:t>التاريخ</a:t>
                </a:r>
                <a:endParaRPr sz="1200">
                  <a:solidFill>
                    <a:srgbClr val="595959"/>
                  </a:solidFill>
                </a:endParaRPr>
              </a:p>
            </p:txBody>
          </p:sp>
          <p:sp>
            <p:nvSpPr>
              <p:cNvPr id="25" name="Google Shape;567;p81">
                <a:extLst>
                  <a:ext uri="{FF2B5EF4-FFF2-40B4-BE49-F238E27FC236}">
                    <a16:creationId xmlns:a16="http://schemas.microsoft.com/office/drawing/2014/main" id="{4C135712-900B-66B8-D4A8-C22DA906C4CA}"/>
                  </a:ext>
                </a:extLst>
              </p:cNvPr>
              <p:cNvSpPr txBox="1"/>
              <p:nvPr/>
            </p:nvSpPr>
            <p:spPr>
              <a:xfrm>
                <a:off x="6357325" y="1556850"/>
                <a:ext cx="1144200" cy="369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1200">
                    <a:solidFill>
                      <a:srgbClr val="595959"/>
                    </a:solidFill>
                  </a:rPr>
                  <a:t>أسماء المؤلفين</a:t>
                </a:r>
                <a:endParaRPr sz="1200">
                  <a:solidFill>
                    <a:srgbClr val="595959"/>
                  </a:solidFill>
                </a:endParaRPr>
              </a:p>
            </p:txBody>
          </p:sp>
          <p:sp>
            <p:nvSpPr>
              <p:cNvPr id="26" name="Google Shape;568;p81">
                <a:extLst>
                  <a:ext uri="{FF2B5EF4-FFF2-40B4-BE49-F238E27FC236}">
                    <a16:creationId xmlns:a16="http://schemas.microsoft.com/office/drawing/2014/main" id="{62DFABD0-3591-0D04-864E-4061EE254312}"/>
                  </a:ext>
                </a:extLst>
              </p:cNvPr>
              <p:cNvSpPr txBox="1"/>
              <p:nvPr/>
            </p:nvSpPr>
            <p:spPr>
              <a:xfrm>
                <a:off x="5870800" y="1230900"/>
                <a:ext cx="919500" cy="369300"/>
              </a:xfrm>
              <a:prstGeom prst="rect">
                <a:avLst/>
              </a:prstGeom>
              <a:noFill/>
              <a:ln>
                <a:noFill/>
              </a:ln>
            </p:spPr>
            <p:txBody>
              <a:bodyPr spcFirstLastPara="1" wrap="square" lIns="91425" tIns="91425" rIns="91425" bIns="91425" anchor="t" anchorCtr="0">
                <a:spAutoFit/>
              </a:bodyPr>
              <a:lstStyle/>
              <a:p>
                <a:pPr marL="0" lvl="0" indent="0" algn="r" rtl="1">
                  <a:lnSpc>
                    <a:spcPct val="115000"/>
                  </a:lnSpc>
                  <a:spcBef>
                    <a:spcPts val="0"/>
                  </a:spcBef>
                  <a:spcAft>
                    <a:spcPts val="1200"/>
                  </a:spcAft>
                  <a:buNone/>
                </a:pPr>
                <a:r>
                  <a:rPr lang="en" sz="1200">
                    <a:solidFill>
                      <a:srgbClr val="595959"/>
                    </a:solidFill>
                  </a:rPr>
                  <a:t>المراجع</a:t>
                </a:r>
                <a:endParaRPr sz="1200">
                  <a:solidFill>
                    <a:srgbClr val="595959"/>
                  </a:solidFill>
                </a:endParaRPr>
              </a:p>
            </p:txBody>
          </p:sp>
          <p:sp>
            <p:nvSpPr>
              <p:cNvPr id="27" name="Google Shape;569;p81">
                <a:extLst>
                  <a:ext uri="{FF2B5EF4-FFF2-40B4-BE49-F238E27FC236}">
                    <a16:creationId xmlns:a16="http://schemas.microsoft.com/office/drawing/2014/main" id="{6C96861E-9A0B-5AF6-48D8-77369135F6F4}"/>
                  </a:ext>
                </a:extLst>
              </p:cNvPr>
              <p:cNvSpPr txBox="1"/>
              <p:nvPr/>
            </p:nvSpPr>
            <p:spPr>
              <a:xfrm>
                <a:off x="5174375" y="1579650"/>
                <a:ext cx="919500" cy="369300"/>
              </a:xfrm>
              <a:prstGeom prst="rect">
                <a:avLst/>
              </a:prstGeom>
              <a:noFill/>
              <a:ln>
                <a:noFill/>
              </a:ln>
            </p:spPr>
            <p:txBody>
              <a:bodyPr spcFirstLastPara="1" wrap="square" lIns="91425" tIns="91425" rIns="91425" bIns="91425" anchor="t" anchorCtr="0">
                <a:spAutoFit/>
              </a:bodyPr>
              <a:lstStyle/>
              <a:p>
                <a:pPr marL="0" lvl="0" indent="0" algn="r" rtl="1">
                  <a:lnSpc>
                    <a:spcPct val="115000"/>
                  </a:lnSpc>
                  <a:spcBef>
                    <a:spcPts val="0"/>
                  </a:spcBef>
                  <a:spcAft>
                    <a:spcPts val="1200"/>
                  </a:spcAft>
                  <a:buNone/>
                </a:pPr>
                <a:r>
                  <a:rPr lang="en" sz="1200">
                    <a:solidFill>
                      <a:srgbClr val="595959"/>
                    </a:solidFill>
                  </a:rPr>
                  <a:t>التصحيح</a:t>
                </a:r>
                <a:endParaRPr sz="1200">
                  <a:solidFill>
                    <a:srgbClr val="595959"/>
                  </a:solidFill>
                </a:endParaRPr>
              </a:p>
            </p:txBody>
          </p:sp>
          <p:sp>
            <p:nvSpPr>
              <p:cNvPr id="28" name="Google Shape;570;p81">
                <a:extLst>
                  <a:ext uri="{FF2B5EF4-FFF2-40B4-BE49-F238E27FC236}">
                    <a16:creationId xmlns:a16="http://schemas.microsoft.com/office/drawing/2014/main" id="{A57B4F3A-F631-F8F8-06B0-666EF6857C0F}"/>
                  </a:ext>
                </a:extLst>
              </p:cNvPr>
              <p:cNvSpPr txBox="1"/>
              <p:nvPr/>
            </p:nvSpPr>
            <p:spPr>
              <a:xfrm>
                <a:off x="4970175" y="1327650"/>
                <a:ext cx="1034100" cy="369300"/>
              </a:xfrm>
              <a:prstGeom prst="rect">
                <a:avLst/>
              </a:prstGeom>
              <a:noFill/>
              <a:ln>
                <a:noFill/>
              </a:ln>
            </p:spPr>
            <p:txBody>
              <a:bodyPr spcFirstLastPara="1" wrap="square" lIns="91425" tIns="91425" rIns="91425" bIns="91425" anchor="t" anchorCtr="0">
                <a:spAutoFit/>
              </a:bodyPr>
              <a:lstStyle/>
              <a:p>
                <a:pPr marL="0" lvl="0" indent="0" algn="r" rtl="1">
                  <a:lnSpc>
                    <a:spcPct val="115000"/>
                  </a:lnSpc>
                  <a:spcBef>
                    <a:spcPts val="0"/>
                  </a:spcBef>
                  <a:spcAft>
                    <a:spcPts val="1200"/>
                  </a:spcAft>
                  <a:buNone/>
                </a:pPr>
                <a:r>
                  <a:rPr lang="en" sz="1200">
                    <a:solidFill>
                      <a:srgbClr val="595959"/>
                    </a:solidFill>
                  </a:rPr>
                  <a:t>معلومات التمويل</a:t>
                </a:r>
                <a:endParaRPr sz="1200">
                  <a:solidFill>
                    <a:srgbClr val="595959"/>
                  </a:solidFill>
                </a:endParaRPr>
              </a:p>
            </p:txBody>
          </p:sp>
          <p:sp>
            <p:nvSpPr>
              <p:cNvPr id="29" name="Google Shape;571;p81">
                <a:extLst>
                  <a:ext uri="{FF2B5EF4-FFF2-40B4-BE49-F238E27FC236}">
                    <a16:creationId xmlns:a16="http://schemas.microsoft.com/office/drawing/2014/main" id="{C381C026-8E78-DC7C-0804-DCDC892EFEC6}"/>
                  </a:ext>
                </a:extLst>
              </p:cNvPr>
              <p:cNvSpPr txBox="1"/>
              <p:nvPr/>
            </p:nvSpPr>
            <p:spPr>
              <a:xfrm>
                <a:off x="4812675" y="3638600"/>
                <a:ext cx="919500" cy="369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1200">
                    <a:solidFill>
                      <a:srgbClr val="595959"/>
                    </a:solidFill>
                  </a:rPr>
                  <a:t>المؤلفون</a:t>
                </a:r>
                <a:endParaRPr sz="1200">
                  <a:solidFill>
                    <a:srgbClr val="595959"/>
                  </a:solidFill>
                </a:endParaRPr>
              </a:p>
            </p:txBody>
          </p:sp>
          <p:sp>
            <p:nvSpPr>
              <p:cNvPr id="30" name="Google Shape;572;p81">
                <a:extLst>
                  <a:ext uri="{FF2B5EF4-FFF2-40B4-BE49-F238E27FC236}">
                    <a16:creationId xmlns:a16="http://schemas.microsoft.com/office/drawing/2014/main" id="{B29B7C02-B646-CE11-E525-7867E332C510}"/>
                  </a:ext>
                </a:extLst>
              </p:cNvPr>
              <p:cNvSpPr txBox="1"/>
              <p:nvPr/>
            </p:nvSpPr>
            <p:spPr>
              <a:xfrm>
                <a:off x="3609775" y="2845175"/>
                <a:ext cx="1582500" cy="369300"/>
              </a:xfrm>
              <a:prstGeom prst="rect">
                <a:avLst/>
              </a:prstGeom>
              <a:noFill/>
              <a:ln>
                <a:noFill/>
              </a:ln>
            </p:spPr>
            <p:txBody>
              <a:bodyPr spcFirstLastPara="1" wrap="square" lIns="91425" tIns="91425" rIns="91425" bIns="91425" anchor="t" anchorCtr="0">
                <a:spAutoFit/>
              </a:bodyPr>
              <a:lstStyle/>
              <a:p>
                <a:pPr marL="0" lvl="0" indent="0" algn="r" rtl="1">
                  <a:lnSpc>
                    <a:spcPct val="115000"/>
                  </a:lnSpc>
                  <a:spcBef>
                    <a:spcPts val="0"/>
                  </a:spcBef>
                  <a:spcAft>
                    <a:spcPts val="1200"/>
                  </a:spcAft>
                  <a:buNone/>
                </a:pPr>
                <a:r>
                  <a:rPr lang="en" sz="1200">
                    <a:solidFill>
                      <a:srgbClr val="595959"/>
                    </a:solidFill>
                  </a:rPr>
                  <a:t>قائمة الاستشهادات</a:t>
                </a:r>
                <a:endParaRPr sz="1200">
                  <a:solidFill>
                    <a:srgbClr val="595959"/>
                  </a:solidFill>
                </a:endParaRPr>
              </a:p>
            </p:txBody>
          </p:sp>
          <p:sp>
            <p:nvSpPr>
              <p:cNvPr id="31" name="Google Shape;573;p81">
                <a:extLst>
                  <a:ext uri="{FF2B5EF4-FFF2-40B4-BE49-F238E27FC236}">
                    <a16:creationId xmlns:a16="http://schemas.microsoft.com/office/drawing/2014/main" id="{EC113E69-88C5-3FF6-8938-A6ACF025C555}"/>
                  </a:ext>
                </a:extLst>
              </p:cNvPr>
              <p:cNvSpPr txBox="1"/>
              <p:nvPr/>
            </p:nvSpPr>
            <p:spPr>
              <a:xfrm>
                <a:off x="5256075" y="3144950"/>
                <a:ext cx="554400" cy="369300"/>
              </a:xfrm>
              <a:prstGeom prst="rect">
                <a:avLst/>
              </a:prstGeom>
              <a:noFill/>
              <a:ln>
                <a:noFill/>
              </a:ln>
            </p:spPr>
            <p:txBody>
              <a:bodyPr spcFirstLastPara="1" wrap="square" lIns="91425" tIns="91425" rIns="91425" bIns="91425" anchor="t" anchorCtr="0">
                <a:spAutoFit/>
              </a:bodyPr>
              <a:lstStyle/>
              <a:p>
                <a:pPr marL="0" lvl="0" indent="0" algn="r" rtl="1">
                  <a:lnSpc>
                    <a:spcPct val="115000"/>
                  </a:lnSpc>
                  <a:spcBef>
                    <a:spcPts val="0"/>
                  </a:spcBef>
                  <a:spcAft>
                    <a:spcPts val="1200"/>
                  </a:spcAft>
                  <a:buNone/>
                </a:pPr>
                <a:r>
                  <a:rPr lang="en" sz="1200">
                    <a:solidFill>
                      <a:srgbClr val="595959"/>
                    </a:solidFill>
                  </a:rPr>
                  <a:t>العنوان</a:t>
                </a:r>
                <a:endParaRPr sz="1200">
                  <a:solidFill>
                    <a:srgbClr val="595959"/>
                  </a:solidFill>
                </a:endParaRPr>
              </a:p>
            </p:txBody>
          </p:sp>
          <p:sp>
            <p:nvSpPr>
              <p:cNvPr id="32" name="Google Shape;574;p81">
                <a:extLst>
                  <a:ext uri="{FF2B5EF4-FFF2-40B4-BE49-F238E27FC236}">
                    <a16:creationId xmlns:a16="http://schemas.microsoft.com/office/drawing/2014/main" id="{A52E76C5-20B9-4FA4-C4DC-4D5CD27CE911}"/>
                  </a:ext>
                </a:extLst>
              </p:cNvPr>
              <p:cNvSpPr txBox="1"/>
              <p:nvPr/>
            </p:nvSpPr>
            <p:spPr>
              <a:xfrm>
                <a:off x="6734425" y="1230900"/>
                <a:ext cx="919500" cy="369300"/>
              </a:xfrm>
              <a:prstGeom prst="rect">
                <a:avLst/>
              </a:prstGeom>
              <a:noFill/>
              <a:ln>
                <a:noFill/>
              </a:ln>
            </p:spPr>
            <p:txBody>
              <a:bodyPr spcFirstLastPara="1" wrap="square" lIns="91425" tIns="91425" rIns="91425" bIns="91425" anchor="t" anchorCtr="0">
                <a:spAutoFit/>
              </a:bodyPr>
              <a:lstStyle/>
              <a:p>
                <a:pPr marL="0" lvl="0" indent="0" algn="r" rtl="1">
                  <a:lnSpc>
                    <a:spcPct val="115000"/>
                  </a:lnSpc>
                  <a:spcBef>
                    <a:spcPts val="0"/>
                  </a:spcBef>
                  <a:spcAft>
                    <a:spcPts val="1200"/>
                  </a:spcAft>
                  <a:buNone/>
                </a:pPr>
                <a:r>
                  <a:rPr lang="en" sz="1200">
                    <a:solidFill>
                      <a:srgbClr val="595959"/>
                    </a:solidFill>
                  </a:rPr>
                  <a:t>العنوان</a:t>
                </a:r>
                <a:endParaRPr sz="1200">
                  <a:solidFill>
                    <a:srgbClr val="595959"/>
                  </a:solidFill>
                </a:endParaRPr>
              </a:p>
            </p:txBody>
          </p:sp>
        </p:grpSp>
        <p:sp>
          <p:nvSpPr>
            <p:cNvPr id="4" name="Google Shape;575;p81">
              <a:extLst>
                <a:ext uri="{FF2B5EF4-FFF2-40B4-BE49-F238E27FC236}">
                  <a16:creationId xmlns:a16="http://schemas.microsoft.com/office/drawing/2014/main" id="{2E769D71-2DF6-5DA0-B269-921A16C65AEB}"/>
                </a:ext>
              </a:extLst>
            </p:cNvPr>
            <p:cNvSpPr txBox="1"/>
            <p:nvPr/>
          </p:nvSpPr>
          <p:spPr>
            <a:xfrm>
              <a:off x="5131475" y="4109800"/>
              <a:ext cx="919500" cy="369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1200">
                  <a:solidFill>
                    <a:srgbClr val="595959"/>
                  </a:solidFill>
                </a:rPr>
                <a:t>المؤلفون</a:t>
              </a:r>
              <a:endParaRPr sz="1200">
                <a:solidFill>
                  <a:srgbClr val="595959"/>
                </a:solidFill>
              </a:endParaRPr>
            </a:p>
          </p:txBody>
        </p:sp>
        <p:sp>
          <p:nvSpPr>
            <p:cNvPr id="5" name="Google Shape;576;p81">
              <a:extLst>
                <a:ext uri="{FF2B5EF4-FFF2-40B4-BE49-F238E27FC236}">
                  <a16:creationId xmlns:a16="http://schemas.microsoft.com/office/drawing/2014/main" id="{F4B11423-C083-2582-31BF-1606EAD40E6C}"/>
                </a:ext>
              </a:extLst>
            </p:cNvPr>
            <p:cNvSpPr txBox="1"/>
            <p:nvPr/>
          </p:nvSpPr>
          <p:spPr>
            <a:xfrm>
              <a:off x="5989125" y="3850025"/>
              <a:ext cx="554400" cy="369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1200">
                  <a:solidFill>
                    <a:srgbClr val="595959"/>
                  </a:solidFill>
                </a:rPr>
                <a:t>العنوان</a:t>
              </a:r>
              <a:endParaRPr sz="1200">
                <a:solidFill>
                  <a:srgbClr val="595959"/>
                </a:solidFill>
              </a:endParaRPr>
            </a:p>
          </p:txBody>
        </p:sp>
        <p:sp>
          <p:nvSpPr>
            <p:cNvPr id="6" name="Google Shape;577;p81">
              <a:extLst>
                <a:ext uri="{FF2B5EF4-FFF2-40B4-BE49-F238E27FC236}">
                  <a16:creationId xmlns:a16="http://schemas.microsoft.com/office/drawing/2014/main" id="{EB245D2D-041B-4BF4-808B-0BBC3E4D0663}"/>
                </a:ext>
              </a:extLst>
            </p:cNvPr>
            <p:cNvSpPr txBox="1"/>
            <p:nvPr/>
          </p:nvSpPr>
          <p:spPr>
            <a:xfrm>
              <a:off x="6117175" y="4186750"/>
              <a:ext cx="1110000" cy="369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1200">
                  <a:solidFill>
                    <a:srgbClr val="595959"/>
                  </a:solidFill>
                </a:rPr>
                <a:t>تاريخ النشر</a:t>
              </a:r>
              <a:endParaRPr sz="1200">
                <a:solidFill>
                  <a:srgbClr val="595959"/>
                </a:solidFill>
              </a:endParaRPr>
            </a:p>
          </p:txBody>
        </p:sp>
        <p:sp>
          <p:nvSpPr>
            <p:cNvPr id="8" name="Google Shape;578;p81">
              <a:extLst>
                <a:ext uri="{FF2B5EF4-FFF2-40B4-BE49-F238E27FC236}">
                  <a16:creationId xmlns:a16="http://schemas.microsoft.com/office/drawing/2014/main" id="{114B0C7F-D37C-F632-8B62-47D9B19B5D10}"/>
                </a:ext>
              </a:extLst>
            </p:cNvPr>
            <p:cNvSpPr txBox="1"/>
            <p:nvPr/>
          </p:nvSpPr>
          <p:spPr>
            <a:xfrm>
              <a:off x="4960475" y="3817450"/>
              <a:ext cx="1097425"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ar-EG" sz="1200" dirty="0">
                  <a:solidFill>
                    <a:srgbClr val="595959"/>
                  </a:solidFill>
                </a:rPr>
                <a:t>المعرِّف الرقمي</a:t>
              </a:r>
              <a:endParaRPr sz="1200" dirty="0">
                <a:solidFill>
                  <a:srgbClr val="595959"/>
                </a:solidFill>
              </a:endParaRPr>
            </a:p>
          </p:txBody>
        </p:sp>
      </p:grpSp>
    </p:spTree>
    <p:extLst>
      <p:ext uri="{BB962C8B-B14F-4D97-AF65-F5344CB8AC3E}">
        <p14:creationId xmlns:p14="http://schemas.microsoft.com/office/powerpoint/2010/main" val="35552671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43">
          <a:extLst>
            <a:ext uri="{FF2B5EF4-FFF2-40B4-BE49-F238E27FC236}">
              <a16:creationId xmlns:a16="http://schemas.microsoft.com/office/drawing/2014/main" id="{DC0D548C-5444-4635-BA8E-8071C5A268E6}"/>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E167FCE-ED7D-4401-E4FE-4233153B990A}"/>
              </a:ext>
            </a:extLst>
          </p:cNvPr>
          <p:cNvSpPr txBox="1"/>
          <p:nvPr/>
        </p:nvSpPr>
        <p:spPr>
          <a:xfrm>
            <a:off x="3471747" y="558361"/>
            <a:ext cx="4951140" cy="553998"/>
          </a:xfrm>
          <a:prstGeom prst="rect">
            <a:avLst/>
          </a:prstGeom>
          <a:noFill/>
        </p:spPr>
        <p:txBody>
          <a:bodyPr wrap="square">
            <a:spAutoFit/>
          </a:bodyPr>
          <a:lstStyle/>
          <a:p>
            <a:pPr algn="r" defTabSz="342900">
              <a:buClrTx/>
            </a:pPr>
            <a:r>
              <a:rPr lang="ar-EG" sz="3000" b="1" dirty="0">
                <a:solidFill>
                  <a:srgbClr val="4F5858"/>
                </a:solidFill>
                <a:latin typeface="Inter"/>
                <a:ea typeface="Inter"/>
                <a:sym typeface="Inter"/>
              </a:rPr>
              <a:t>البيانات الوصفية بمثابة مؤشرات ثقة</a:t>
            </a:r>
            <a:endParaRPr lang="en-GB" sz="3000" b="1" dirty="0">
              <a:solidFill>
                <a:srgbClr val="4F5858"/>
              </a:solidFill>
              <a:latin typeface="Inter"/>
              <a:ea typeface="Inter"/>
              <a:sym typeface="Inter"/>
            </a:endParaRPr>
          </a:p>
        </p:txBody>
      </p:sp>
      <p:sp>
        <p:nvSpPr>
          <p:cNvPr id="9" name="Google Shape;396;p105">
            <a:extLst>
              <a:ext uri="{FF2B5EF4-FFF2-40B4-BE49-F238E27FC236}">
                <a16:creationId xmlns:a16="http://schemas.microsoft.com/office/drawing/2014/main" id="{FB4E7AB9-118C-A43F-0C05-160FEA709D6F}"/>
              </a:ext>
            </a:extLst>
          </p:cNvPr>
          <p:cNvSpPr txBox="1">
            <a:spLocks/>
          </p:cNvSpPr>
          <p:nvPr/>
        </p:nvSpPr>
        <p:spPr>
          <a:xfrm>
            <a:off x="3382537" y="1259990"/>
            <a:ext cx="1115115" cy="353106"/>
          </a:xfrm>
          <a:prstGeom prst="rect">
            <a:avLst/>
          </a:prstGeom>
          <a:noFill/>
        </p:spPr>
        <p:txBody>
          <a:bodyPr spcFirstLastPara="1" vert="horz" wrap="square" lIns="68569" tIns="68569" rIns="68569" bIns="68569"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685800" rtl="1">
              <a:spcBef>
                <a:spcPts val="0"/>
              </a:spcBef>
              <a:buClrTx/>
              <a:buNone/>
            </a:pPr>
            <a:r>
              <a:rPr lang="ar-EG" sz="2000" b="1" dirty="0">
                <a:solidFill>
                  <a:prstClr val="white"/>
                </a:solidFill>
                <a:latin typeface="inter-regular"/>
                <a:cs typeface="Arial" panose="020B0604020202020204" pitchFamily="34" charset="0"/>
                <a:sym typeface="Inter"/>
              </a:rPr>
              <a:t>الخاص بك.</a:t>
            </a:r>
            <a:endParaRPr lang="en-GB" sz="2000" b="1" dirty="0">
              <a:solidFill>
                <a:prstClr val="white"/>
              </a:solidFill>
              <a:latin typeface="inter-regular"/>
              <a:sym typeface="Inter"/>
            </a:endParaRPr>
          </a:p>
          <a:p>
            <a:pPr marL="0" indent="0" defTabSz="685800">
              <a:spcBef>
                <a:spcPts val="0"/>
              </a:spcBef>
              <a:buClrTx/>
              <a:buNone/>
            </a:pPr>
            <a:endParaRPr lang="en-GB" sz="1500" b="1" dirty="0">
              <a:solidFill>
                <a:prstClr val="white"/>
              </a:solidFill>
              <a:latin typeface="Inter"/>
              <a:ea typeface="Inter"/>
              <a:cs typeface="Inter"/>
              <a:sym typeface="Inter"/>
            </a:endParaRPr>
          </a:p>
        </p:txBody>
      </p:sp>
      <p:sp>
        <p:nvSpPr>
          <p:cNvPr id="11" name="TextBox 10">
            <a:extLst>
              <a:ext uri="{FF2B5EF4-FFF2-40B4-BE49-F238E27FC236}">
                <a16:creationId xmlns:a16="http://schemas.microsoft.com/office/drawing/2014/main" id="{31D320FD-C8AC-37DE-3065-C25F2703C068}"/>
              </a:ext>
            </a:extLst>
          </p:cNvPr>
          <p:cNvSpPr txBox="1"/>
          <p:nvPr/>
        </p:nvSpPr>
        <p:spPr>
          <a:xfrm>
            <a:off x="698810" y="1309875"/>
            <a:ext cx="7724076" cy="2693045"/>
          </a:xfrm>
          <a:prstGeom prst="rect">
            <a:avLst/>
          </a:prstGeom>
          <a:noFill/>
        </p:spPr>
        <p:txBody>
          <a:bodyPr wrap="square">
            <a:spAutoFit/>
          </a:bodyPr>
          <a:lstStyle/>
          <a:p>
            <a:pPr marL="540000" indent="-285750" algn="r" rtl="1">
              <a:spcAft>
                <a:spcPts val="600"/>
              </a:spcAft>
              <a:buFont typeface="Arial" panose="020B0604020202020204" pitchFamily="34" charset="0"/>
              <a:buChar char="•"/>
            </a:pPr>
            <a:r>
              <a:rPr lang="ar-EG" sz="1800" b="1" dirty="0">
                <a:solidFill>
                  <a:srgbClr val="4F5858"/>
                </a:solidFill>
                <a:latin typeface="Inter"/>
                <a:ea typeface="Inter"/>
              </a:rPr>
              <a:t>أسماء المؤلفين وهوياتهم: من قام بتأليف هذا العمل؟ ما هي الأعمال الأخرى التي قام هؤلاء المؤلفون بتأليفها؟</a:t>
            </a:r>
          </a:p>
          <a:p>
            <a:pPr marL="540000" indent="-285750" algn="r" rtl="1">
              <a:spcAft>
                <a:spcPts val="600"/>
              </a:spcAft>
              <a:buFont typeface="Arial" panose="020B0604020202020204" pitchFamily="34" charset="0"/>
              <a:buChar char="•"/>
            </a:pPr>
            <a:r>
              <a:rPr lang="ar-EG" sz="1800" b="1" dirty="0">
                <a:solidFill>
                  <a:srgbClr val="4F5858"/>
                </a:solidFill>
                <a:latin typeface="Inter"/>
                <a:ea typeface="Inter"/>
              </a:rPr>
              <a:t>العناوين: ما هي المؤسسات التي ينتمي إليها المؤلفون؟</a:t>
            </a:r>
          </a:p>
          <a:p>
            <a:pPr marL="540000" indent="-285750" algn="r" rtl="1">
              <a:spcAft>
                <a:spcPts val="600"/>
              </a:spcAft>
              <a:buFont typeface="Arial" panose="020B0604020202020204" pitchFamily="34" charset="0"/>
              <a:buChar char="•"/>
            </a:pPr>
            <a:r>
              <a:rPr lang="ar-EG" sz="1800" b="1" dirty="0">
                <a:solidFill>
                  <a:srgbClr val="4F5858"/>
                </a:solidFill>
                <a:latin typeface="Inter"/>
                <a:ea typeface="Inter"/>
              </a:rPr>
              <a:t>التواريخ: متي نٌشر هذا العمل؟</a:t>
            </a:r>
          </a:p>
          <a:p>
            <a:pPr marL="540000" indent="-285750" algn="r" rtl="1">
              <a:spcAft>
                <a:spcPts val="600"/>
              </a:spcAft>
              <a:buFont typeface="Arial" panose="020B0604020202020204" pitchFamily="34" charset="0"/>
              <a:buChar char="•"/>
            </a:pPr>
            <a:r>
              <a:rPr lang="ar-EG" sz="1800" b="1" dirty="0">
                <a:solidFill>
                  <a:srgbClr val="4F5858"/>
                </a:solidFill>
                <a:latin typeface="Inter"/>
                <a:ea typeface="Inter"/>
              </a:rPr>
              <a:t>تحديثات ما بعد النشر: هل تم تحديث هذا العمل بعد نشره؟</a:t>
            </a:r>
          </a:p>
          <a:p>
            <a:pPr marL="540000" indent="-285750" algn="r" rtl="1">
              <a:spcAft>
                <a:spcPts val="600"/>
              </a:spcAft>
              <a:buFont typeface="Arial" panose="020B0604020202020204" pitchFamily="34" charset="0"/>
              <a:buChar char="•"/>
            </a:pPr>
            <a:r>
              <a:rPr lang="ar-EG" sz="1800" b="1" dirty="0">
                <a:solidFill>
                  <a:srgbClr val="4F5858"/>
                </a:solidFill>
                <a:latin typeface="Inter"/>
                <a:ea typeface="Inter"/>
              </a:rPr>
              <a:t>معلومات التمويل: من قام بتمويل هذا العمل؟</a:t>
            </a:r>
          </a:p>
          <a:p>
            <a:pPr marL="540000" indent="-285750" algn="r" rtl="1">
              <a:buFont typeface="Arial" panose="020B0604020202020204" pitchFamily="34" charset="0"/>
              <a:buChar char="•"/>
            </a:pPr>
            <a:r>
              <a:rPr lang="ar-EG" sz="1800" b="1" dirty="0">
                <a:solidFill>
                  <a:srgbClr val="4F5858"/>
                </a:solidFill>
                <a:latin typeface="Inter"/>
                <a:ea typeface="Inter"/>
              </a:rPr>
              <a:t>العلاقات: ما هي علاقة هذا العمل بمجموعة بيانات ما، او بنسخة أوليّة ما، أو ببرنامج ما؟</a:t>
            </a:r>
          </a:p>
          <a:p>
            <a:pPr marL="540000" indent="-285750" algn="r" rtl="1">
              <a:buFont typeface="Arial" panose="020B0604020202020204" pitchFamily="34" charset="0"/>
              <a:buChar char="•"/>
            </a:pPr>
            <a:endParaRPr lang="ar-EG" sz="1800" b="1" dirty="0">
              <a:solidFill>
                <a:srgbClr val="4F5858"/>
              </a:solidFill>
              <a:latin typeface="Inter"/>
              <a:ea typeface="Inter"/>
            </a:endParaRPr>
          </a:p>
        </p:txBody>
      </p:sp>
    </p:spTree>
    <p:extLst>
      <p:ext uri="{BB962C8B-B14F-4D97-AF65-F5344CB8AC3E}">
        <p14:creationId xmlns:p14="http://schemas.microsoft.com/office/powerpoint/2010/main" val="3471027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43">
          <a:extLst>
            <a:ext uri="{FF2B5EF4-FFF2-40B4-BE49-F238E27FC236}">
              <a16:creationId xmlns:a16="http://schemas.microsoft.com/office/drawing/2014/main" id="{D147D5D6-ADEC-0BA9-022D-BEFD019BD799}"/>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EA595A86-F11D-3058-3582-45587BAB4AA4}"/>
              </a:ext>
            </a:extLst>
          </p:cNvPr>
          <p:cNvSpPr txBox="1"/>
          <p:nvPr/>
        </p:nvSpPr>
        <p:spPr>
          <a:xfrm>
            <a:off x="4036741" y="558361"/>
            <a:ext cx="4386145" cy="553998"/>
          </a:xfrm>
          <a:prstGeom prst="rect">
            <a:avLst/>
          </a:prstGeom>
          <a:noFill/>
        </p:spPr>
        <p:txBody>
          <a:bodyPr wrap="square">
            <a:spAutoFit/>
          </a:bodyPr>
          <a:lstStyle/>
          <a:p>
            <a:pPr algn="r" defTabSz="342900">
              <a:buClrTx/>
            </a:pPr>
            <a:r>
              <a:rPr lang="ar-EG" sz="3000" b="1" dirty="0">
                <a:solidFill>
                  <a:srgbClr val="4F5858"/>
                </a:solidFill>
                <a:latin typeface="Inter"/>
                <a:ea typeface="Inter"/>
                <a:sym typeface="Inter"/>
              </a:rPr>
              <a:t>نزاهة السجل الأكاديمي</a:t>
            </a:r>
            <a:endParaRPr lang="en-GB" sz="3000" b="1" dirty="0">
              <a:solidFill>
                <a:srgbClr val="4F5858"/>
              </a:solidFill>
              <a:latin typeface="Inter"/>
              <a:ea typeface="Inter"/>
              <a:sym typeface="Inter"/>
            </a:endParaRPr>
          </a:p>
        </p:txBody>
      </p:sp>
      <p:sp>
        <p:nvSpPr>
          <p:cNvPr id="9" name="Google Shape;396;p105">
            <a:extLst>
              <a:ext uri="{FF2B5EF4-FFF2-40B4-BE49-F238E27FC236}">
                <a16:creationId xmlns:a16="http://schemas.microsoft.com/office/drawing/2014/main" id="{9878410F-0042-437C-A5C7-10E0CEA44F2D}"/>
              </a:ext>
            </a:extLst>
          </p:cNvPr>
          <p:cNvSpPr txBox="1">
            <a:spLocks/>
          </p:cNvSpPr>
          <p:nvPr/>
        </p:nvSpPr>
        <p:spPr>
          <a:xfrm>
            <a:off x="3382537" y="1259990"/>
            <a:ext cx="1115115" cy="353106"/>
          </a:xfrm>
          <a:prstGeom prst="rect">
            <a:avLst/>
          </a:prstGeom>
          <a:noFill/>
        </p:spPr>
        <p:txBody>
          <a:bodyPr spcFirstLastPara="1" vert="horz" wrap="square" lIns="68569" tIns="68569" rIns="68569" bIns="68569"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685800" rtl="1">
              <a:spcBef>
                <a:spcPts val="0"/>
              </a:spcBef>
              <a:buClrTx/>
              <a:buNone/>
            </a:pPr>
            <a:r>
              <a:rPr lang="ar-EG" sz="2000" b="1" dirty="0">
                <a:solidFill>
                  <a:prstClr val="white"/>
                </a:solidFill>
                <a:latin typeface="inter-regular"/>
                <a:cs typeface="Arial" panose="020B0604020202020204" pitchFamily="34" charset="0"/>
                <a:sym typeface="Inter"/>
              </a:rPr>
              <a:t>الخاص بك.</a:t>
            </a:r>
            <a:endParaRPr lang="en-GB" sz="2000" b="1" dirty="0">
              <a:solidFill>
                <a:prstClr val="white"/>
              </a:solidFill>
              <a:latin typeface="inter-regular"/>
              <a:sym typeface="Inter"/>
            </a:endParaRPr>
          </a:p>
          <a:p>
            <a:pPr marL="0" indent="0" defTabSz="685800">
              <a:spcBef>
                <a:spcPts val="0"/>
              </a:spcBef>
              <a:buClrTx/>
              <a:buNone/>
            </a:pPr>
            <a:endParaRPr lang="en-GB" sz="1500" b="1" dirty="0">
              <a:solidFill>
                <a:prstClr val="white"/>
              </a:solidFill>
              <a:latin typeface="Inter"/>
              <a:ea typeface="Inter"/>
              <a:cs typeface="Inter"/>
              <a:sym typeface="Inter"/>
            </a:endParaRPr>
          </a:p>
        </p:txBody>
      </p:sp>
      <p:sp>
        <p:nvSpPr>
          <p:cNvPr id="11" name="TextBox 10">
            <a:extLst>
              <a:ext uri="{FF2B5EF4-FFF2-40B4-BE49-F238E27FC236}">
                <a16:creationId xmlns:a16="http://schemas.microsoft.com/office/drawing/2014/main" id="{E5ED7C40-13D5-4323-B23A-215DFAD4295E}"/>
              </a:ext>
            </a:extLst>
          </p:cNvPr>
          <p:cNvSpPr txBox="1"/>
          <p:nvPr/>
        </p:nvSpPr>
        <p:spPr>
          <a:xfrm>
            <a:off x="698810" y="1309875"/>
            <a:ext cx="7724076" cy="646331"/>
          </a:xfrm>
          <a:prstGeom prst="rect">
            <a:avLst/>
          </a:prstGeom>
          <a:noFill/>
        </p:spPr>
        <p:txBody>
          <a:bodyPr wrap="square">
            <a:spAutoFit/>
          </a:bodyPr>
          <a:lstStyle/>
          <a:p>
            <a:pPr algn="r" defTabSz="342900">
              <a:spcAft>
                <a:spcPts val="600"/>
              </a:spcAft>
              <a:buClrTx/>
            </a:pPr>
            <a:r>
              <a:rPr lang="ar-EG" sz="1800" b="1" dirty="0">
                <a:solidFill>
                  <a:srgbClr val="4F5858"/>
                </a:solidFill>
                <a:latin typeface="Inter"/>
                <a:ea typeface="Inter"/>
              </a:rPr>
              <a:t>تركز كروس رف على إثراء البيانات الوصفية لتوفير مؤشرات ثقة أكثر وأفضل، مع تقليل حواجز العضوية والمشاركة لأدنى مستوى ممكن لتمكين إنشاء سجل أكاديمي شامل.</a:t>
            </a:r>
          </a:p>
        </p:txBody>
      </p:sp>
      <p:sp>
        <p:nvSpPr>
          <p:cNvPr id="30" name="Rectangle: Rounded Corners 29">
            <a:extLst>
              <a:ext uri="{FF2B5EF4-FFF2-40B4-BE49-F238E27FC236}">
                <a16:creationId xmlns:a16="http://schemas.microsoft.com/office/drawing/2014/main" id="{4B36CBCF-4F3B-DB21-02AF-CA037D07D757}"/>
              </a:ext>
            </a:extLst>
          </p:cNvPr>
          <p:cNvSpPr/>
          <p:nvPr/>
        </p:nvSpPr>
        <p:spPr>
          <a:xfrm>
            <a:off x="5969616" y="2920273"/>
            <a:ext cx="2160000" cy="7200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1500" b="1" dirty="0">
                <a:solidFill>
                  <a:schemeClr val="bg1"/>
                </a:solidFill>
                <a:latin typeface="Inter"/>
                <a:ea typeface="Inter"/>
                <a:cs typeface="Arial"/>
              </a:rPr>
              <a:t>الحفاظ على نزاهة السجل</a:t>
            </a:r>
            <a:r>
              <a:rPr lang="en-GB" sz="1500" b="1" dirty="0">
                <a:solidFill>
                  <a:schemeClr val="bg1"/>
                </a:solidFill>
                <a:latin typeface="Inter"/>
                <a:ea typeface="Inter"/>
                <a:cs typeface="Arial"/>
              </a:rPr>
              <a:t> </a:t>
            </a:r>
            <a:r>
              <a:rPr lang="ar-EG" sz="1500" b="1" dirty="0">
                <a:solidFill>
                  <a:schemeClr val="bg1"/>
                </a:solidFill>
                <a:latin typeface="Inter"/>
                <a:ea typeface="Inter"/>
                <a:cs typeface="Arial"/>
              </a:rPr>
              <a:t>"</a:t>
            </a:r>
            <a:r>
              <a:rPr lang="en-GB" sz="1500" b="1" dirty="0">
                <a:solidFill>
                  <a:schemeClr val="bg1"/>
                </a:solidFill>
                <a:latin typeface="Inter"/>
                <a:ea typeface="Inter"/>
                <a:cs typeface="Arial"/>
              </a:rPr>
              <a:t>ISR</a:t>
            </a:r>
            <a:r>
              <a:rPr lang="ar-EG" sz="1500" b="1" dirty="0">
                <a:solidFill>
                  <a:schemeClr val="bg1"/>
                </a:solidFill>
                <a:latin typeface="Inter"/>
                <a:ea typeface="Inter"/>
                <a:cs typeface="Arial"/>
              </a:rPr>
              <a:t>"</a:t>
            </a:r>
            <a:r>
              <a:rPr lang="en-GB" sz="1500" b="1" dirty="0">
                <a:solidFill>
                  <a:schemeClr val="bg1"/>
                </a:solidFill>
                <a:latin typeface="Inter"/>
                <a:ea typeface="Inter"/>
                <a:cs typeface="Arial"/>
              </a:rPr>
              <a:t> </a:t>
            </a:r>
            <a:r>
              <a:rPr lang="ar-EG" sz="1500" b="1" dirty="0">
                <a:solidFill>
                  <a:schemeClr val="bg1"/>
                </a:solidFill>
                <a:latin typeface="Inter"/>
                <a:ea typeface="Inter"/>
                <a:cs typeface="Arial"/>
              </a:rPr>
              <a:t> الأكاديمي</a:t>
            </a:r>
            <a:endParaRPr lang="en-GB" sz="1500" dirty="0">
              <a:solidFill>
                <a:schemeClr val="bg1"/>
              </a:solidFill>
            </a:endParaRPr>
          </a:p>
        </p:txBody>
      </p:sp>
      <p:sp>
        <p:nvSpPr>
          <p:cNvPr id="32" name="Rectangle: Rounded Corners 31">
            <a:extLst>
              <a:ext uri="{FF2B5EF4-FFF2-40B4-BE49-F238E27FC236}">
                <a16:creationId xmlns:a16="http://schemas.microsoft.com/office/drawing/2014/main" id="{27E535BD-58D7-E9D4-43E3-4609E260FDC5}"/>
              </a:ext>
            </a:extLst>
          </p:cNvPr>
          <p:cNvSpPr/>
          <p:nvPr/>
        </p:nvSpPr>
        <p:spPr>
          <a:xfrm>
            <a:off x="1073851" y="2348563"/>
            <a:ext cx="2160000" cy="7200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1500" b="1" dirty="0">
                <a:solidFill>
                  <a:schemeClr val="bg1"/>
                </a:solidFill>
                <a:latin typeface="Inter"/>
                <a:ea typeface="Inter"/>
                <a:cs typeface="Arial"/>
              </a:rPr>
              <a:t>يختلف عن نزاهة البحث ولكنه يدعمها</a:t>
            </a:r>
            <a:endParaRPr lang="en-GB" sz="1500" b="1" dirty="0">
              <a:solidFill>
                <a:schemeClr val="bg1"/>
              </a:solidFill>
              <a:latin typeface="Inter"/>
              <a:ea typeface="Inter"/>
              <a:cs typeface="Arial"/>
            </a:endParaRPr>
          </a:p>
        </p:txBody>
      </p:sp>
      <p:sp>
        <p:nvSpPr>
          <p:cNvPr id="34" name="Rectangle: Rounded Corners 33">
            <a:extLst>
              <a:ext uri="{FF2B5EF4-FFF2-40B4-BE49-F238E27FC236}">
                <a16:creationId xmlns:a16="http://schemas.microsoft.com/office/drawing/2014/main" id="{0BA2DF34-60C0-5332-A3CD-74A9069CE9D7}"/>
              </a:ext>
            </a:extLst>
          </p:cNvPr>
          <p:cNvSpPr/>
          <p:nvPr/>
        </p:nvSpPr>
        <p:spPr>
          <a:xfrm>
            <a:off x="1073851" y="3491983"/>
            <a:ext cx="2160000" cy="7200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EG" sz="1500" b="1" dirty="0">
                <a:solidFill>
                  <a:schemeClr val="bg1"/>
                </a:solidFill>
                <a:latin typeface="Inter"/>
                <a:ea typeface="Inter"/>
                <a:cs typeface="Arial"/>
              </a:rPr>
              <a:t>بيانات وصفية كاملة وشاملة </a:t>
            </a:r>
            <a:r>
              <a:rPr lang="en-GB" sz="1500" b="1" dirty="0">
                <a:solidFill>
                  <a:schemeClr val="bg1"/>
                </a:solidFill>
                <a:latin typeface="Inter"/>
                <a:ea typeface="Inter"/>
                <a:cs typeface="Arial"/>
              </a:rPr>
              <a:t>ISR</a:t>
            </a:r>
            <a:r>
              <a:rPr lang="ar-EG" sz="1500" b="1" dirty="0">
                <a:solidFill>
                  <a:schemeClr val="bg1"/>
                </a:solidFill>
                <a:latin typeface="Inter"/>
                <a:ea typeface="Inter"/>
                <a:cs typeface="Arial"/>
              </a:rPr>
              <a:t>وصحيحة = </a:t>
            </a:r>
            <a:endParaRPr lang="en-GB" sz="1500" b="1" dirty="0">
              <a:solidFill>
                <a:schemeClr val="bg1"/>
              </a:solidFill>
              <a:latin typeface="Inter"/>
              <a:ea typeface="Inter"/>
              <a:cs typeface="Arial"/>
            </a:endParaRPr>
          </a:p>
        </p:txBody>
      </p:sp>
      <p:cxnSp>
        <p:nvCxnSpPr>
          <p:cNvPr id="36" name="Straight Connector 35">
            <a:extLst>
              <a:ext uri="{FF2B5EF4-FFF2-40B4-BE49-F238E27FC236}">
                <a16:creationId xmlns:a16="http://schemas.microsoft.com/office/drawing/2014/main" id="{2988C4F8-105F-41CA-F731-26467414F9BF}"/>
              </a:ext>
            </a:extLst>
          </p:cNvPr>
          <p:cNvCxnSpPr>
            <a:cxnSpLocks/>
            <a:endCxn id="30" idx="1"/>
          </p:cNvCxnSpPr>
          <p:nvPr/>
        </p:nvCxnSpPr>
        <p:spPr>
          <a:xfrm>
            <a:off x="4865270" y="3280273"/>
            <a:ext cx="110434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98944F8-3977-423F-B043-0AE256C427C3}"/>
              </a:ext>
            </a:extLst>
          </p:cNvPr>
          <p:cNvCxnSpPr>
            <a:cxnSpLocks/>
          </p:cNvCxnSpPr>
          <p:nvPr/>
        </p:nvCxnSpPr>
        <p:spPr>
          <a:xfrm>
            <a:off x="4865270" y="2708563"/>
            <a:ext cx="0" cy="114342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05F8D89-E145-1772-63DA-D4A068257B65}"/>
              </a:ext>
            </a:extLst>
          </p:cNvPr>
          <p:cNvCxnSpPr>
            <a:cxnSpLocks/>
            <a:stCxn id="32" idx="3"/>
          </p:cNvCxnSpPr>
          <p:nvPr/>
        </p:nvCxnSpPr>
        <p:spPr>
          <a:xfrm>
            <a:off x="3233851" y="2708563"/>
            <a:ext cx="16314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42F75825-B070-3371-D14B-4506CD5C4320}"/>
              </a:ext>
            </a:extLst>
          </p:cNvPr>
          <p:cNvCxnSpPr>
            <a:cxnSpLocks/>
            <a:stCxn id="34" idx="3"/>
          </p:cNvCxnSpPr>
          <p:nvPr/>
        </p:nvCxnSpPr>
        <p:spPr>
          <a:xfrm>
            <a:off x="3233851" y="3851983"/>
            <a:ext cx="1631419" cy="0"/>
          </a:xfrm>
          <a:prstGeom prst="line">
            <a:avLst/>
          </a:prstGeom>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1F725F29-BA2F-771F-1CAE-F0004639FC56}"/>
              </a:ext>
            </a:extLst>
          </p:cNvPr>
          <p:cNvSpPr txBox="1"/>
          <p:nvPr/>
        </p:nvSpPr>
        <p:spPr>
          <a:xfrm>
            <a:off x="2079706" y="4620280"/>
            <a:ext cx="4984588" cy="523220"/>
          </a:xfrm>
          <a:prstGeom prst="rect">
            <a:avLst/>
          </a:prstGeom>
          <a:noFill/>
        </p:spPr>
        <p:txBody>
          <a:bodyPr wrap="square">
            <a:spAutoFit/>
          </a:bodyPr>
          <a:lstStyle/>
          <a:p>
            <a:r>
              <a:rPr lang="en-GB" b="1" dirty="0">
                <a:hlinkClick r:id="rId3"/>
              </a:rPr>
              <a:t>https://www.crossref.org/blog/isr-part-one-what-is-our-role-in-preserving-the-integrity-of-the-scholarly-record/</a:t>
            </a:r>
            <a:endParaRPr lang="en-GB" b="1" dirty="0"/>
          </a:p>
        </p:txBody>
      </p:sp>
    </p:spTree>
    <p:extLst>
      <p:ext uri="{BB962C8B-B14F-4D97-AF65-F5344CB8AC3E}">
        <p14:creationId xmlns:p14="http://schemas.microsoft.com/office/powerpoint/2010/main" val="29080721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87"/>
          <p:cNvSpPr txBox="1">
            <a:spLocks noGrp="1"/>
          </p:cNvSpPr>
          <p:nvPr>
            <p:ph type="ctrTitle"/>
          </p:nvPr>
        </p:nvSpPr>
        <p:spPr>
          <a:xfrm>
            <a:off x="2045495" y="2080016"/>
            <a:ext cx="5053010" cy="983469"/>
          </a:xfrm>
          <a:prstGeom prst="rect">
            <a:avLst/>
          </a:prstGeom>
        </p:spPr>
        <p:txBody>
          <a:bodyPr spcFirstLastPara="1" wrap="square" lIns="91425" tIns="91425" rIns="91425" bIns="91425" anchor="b" anchorCtr="0">
            <a:noAutofit/>
          </a:bodyPr>
          <a:lstStyle/>
          <a:p>
            <a:pPr marL="0" lvl="0" indent="0" algn="ctr" rtl="1">
              <a:lnSpc>
                <a:spcPct val="115000"/>
              </a:lnSpc>
              <a:spcBef>
                <a:spcPts val="0"/>
              </a:spcBef>
              <a:spcAft>
                <a:spcPts val="1200"/>
              </a:spcAft>
              <a:buNone/>
            </a:pPr>
            <a:r>
              <a:rPr lang="en" sz="4100" dirty="0"/>
              <a:t>خدمات </a:t>
            </a:r>
            <a:r>
              <a:rPr lang="ar-EG" sz="4100" dirty="0"/>
              <a:t>كروس رف</a:t>
            </a:r>
            <a:r>
              <a:rPr lang="en" sz="4100" dirty="0"/>
              <a:t> للمحررين</a:t>
            </a:r>
            <a:endParaRPr sz="4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43">
          <a:extLst>
            <a:ext uri="{FF2B5EF4-FFF2-40B4-BE49-F238E27FC236}">
              <a16:creationId xmlns:a16="http://schemas.microsoft.com/office/drawing/2014/main" id="{41FABF47-2501-8F3A-6E7B-3A487A8F254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ABCFCF27-DF0E-1991-B7DF-519A21AD5B15}"/>
              </a:ext>
            </a:extLst>
          </p:cNvPr>
          <p:cNvSpPr txBox="1"/>
          <p:nvPr/>
        </p:nvSpPr>
        <p:spPr>
          <a:xfrm>
            <a:off x="3471747" y="558361"/>
            <a:ext cx="4951140" cy="553998"/>
          </a:xfrm>
          <a:prstGeom prst="rect">
            <a:avLst/>
          </a:prstGeom>
          <a:noFill/>
        </p:spPr>
        <p:txBody>
          <a:bodyPr wrap="square">
            <a:spAutoFit/>
          </a:bodyPr>
          <a:lstStyle/>
          <a:p>
            <a:pPr algn="r" defTabSz="342900">
              <a:buClrTx/>
            </a:pPr>
            <a:r>
              <a:rPr lang="ar-EG" sz="3000" b="1" dirty="0">
                <a:solidFill>
                  <a:srgbClr val="4F5858"/>
                </a:solidFill>
                <a:latin typeface="Inter"/>
                <a:ea typeface="Inter"/>
                <a:sym typeface="Inter"/>
              </a:rPr>
              <a:t>النزاهة هي مفتاح مهمة كروس رف</a:t>
            </a:r>
            <a:endParaRPr lang="en-GB" sz="3000" b="1" dirty="0">
              <a:solidFill>
                <a:srgbClr val="4F5858"/>
              </a:solidFill>
              <a:latin typeface="Inter"/>
              <a:ea typeface="Inter"/>
              <a:sym typeface="Inter"/>
            </a:endParaRPr>
          </a:p>
        </p:txBody>
      </p:sp>
      <p:sp>
        <p:nvSpPr>
          <p:cNvPr id="9" name="Google Shape;396;p105">
            <a:extLst>
              <a:ext uri="{FF2B5EF4-FFF2-40B4-BE49-F238E27FC236}">
                <a16:creationId xmlns:a16="http://schemas.microsoft.com/office/drawing/2014/main" id="{A1111685-2C56-8E56-07FA-B1721D99ADB5}"/>
              </a:ext>
            </a:extLst>
          </p:cNvPr>
          <p:cNvSpPr txBox="1">
            <a:spLocks/>
          </p:cNvSpPr>
          <p:nvPr/>
        </p:nvSpPr>
        <p:spPr>
          <a:xfrm>
            <a:off x="3382537" y="1259990"/>
            <a:ext cx="1115115" cy="353106"/>
          </a:xfrm>
          <a:prstGeom prst="rect">
            <a:avLst/>
          </a:prstGeom>
          <a:noFill/>
        </p:spPr>
        <p:txBody>
          <a:bodyPr spcFirstLastPara="1" vert="horz" wrap="square" lIns="68569" tIns="68569" rIns="68569" bIns="68569"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685800" rtl="1">
              <a:spcBef>
                <a:spcPts val="0"/>
              </a:spcBef>
              <a:buClrTx/>
              <a:buNone/>
            </a:pPr>
            <a:r>
              <a:rPr lang="ar-EG" sz="2000" b="1" dirty="0">
                <a:solidFill>
                  <a:prstClr val="white"/>
                </a:solidFill>
                <a:latin typeface="inter-regular"/>
                <a:cs typeface="Arial" panose="020B0604020202020204" pitchFamily="34" charset="0"/>
                <a:sym typeface="Inter"/>
              </a:rPr>
              <a:t>الخاص بك.</a:t>
            </a:r>
            <a:endParaRPr lang="en-GB" sz="2000" b="1" dirty="0">
              <a:solidFill>
                <a:prstClr val="white"/>
              </a:solidFill>
              <a:latin typeface="inter-regular"/>
              <a:sym typeface="Inter"/>
            </a:endParaRPr>
          </a:p>
          <a:p>
            <a:pPr marL="0" indent="0" defTabSz="685800">
              <a:spcBef>
                <a:spcPts val="0"/>
              </a:spcBef>
              <a:buClrTx/>
              <a:buNone/>
            </a:pPr>
            <a:endParaRPr lang="en-GB" sz="1500" b="1" dirty="0">
              <a:solidFill>
                <a:prstClr val="white"/>
              </a:solidFill>
              <a:latin typeface="Inter"/>
              <a:ea typeface="Inter"/>
              <a:cs typeface="Inter"/>
              <a:sym typeface="Inter"/>
            </a:endParaRPr>
          </a:p>
        </p:txBody>
      </p:sp>
      <p:sp>
        <p:nvSpPr>
          <p:cNvPr id="11" name="TextBox 10">
            <a:extLst>
              <a:ext uri="{FF2B5EF4-FFF2-40B4-BE49-F238E27FC236}">
                <a16:creationId xmlns:a16="http://schemas.microsoft.com/office/drawing/2014/main" id="{A8628A1C-60BF-8BFD-AD0D-D1B1AA2A8B03}"/>
              </a:ext>
            </a:extLst>
          </p:cNvPr>
          <p:cNvSpPr txBox="1"/>
          <p:nvPr/>
        </p:nvSpPr>
        <p:spPr>
          <a:xfrm>
            <a:off x="698810" y="1309875"/>
            <a:ext cx="7724076" cy="1508105"/>
          </a:xfrm>
          <a:prstGeom prst="rect">
            <a:avLst/>
          </a:prstGeom>
          <a:noFill/>
        </p:spPr>
        <p:txBody>
          <a:bodyPr wrap="square">
            <a:spAutoFit/>
          </a:bodyPr>
          <a:lstStyle/>
          <a:p>
            <a:pPr marL="540000" indent="-285750" algn="r" rtl="1">
              <a:spcAft>
                <a:spcPts val="1800"/>
              </a:spcAft>
              <a:buFont typeface="Arial" panose="020B0604020202020204" pitchFamily="34" charset="0"/>
              <a:buChar char="•"/>
            </a:pPr>
            <a:r>
              <a:rPr lang="ar-EG" sz="1800" b="1" dirty="0">
                <a:solidFill>
                  <a:srgbClr val="4F5858"/>
                </a:solidFill>
                <a:latin typeface="Inter"/>
                <a:ea typeface="Inter"/>
              </a:rPr>
              <a:t>تؤثر القرارات التحريرية على ماهية الأبحاث التي يتم نشرها وكيفية نشرها.</a:t>
            </a:r>
          </a:p>
          <a:p>
            <a:pPr marL="540000" indent="-285750" algn="r" rtl="1">
              <a:spcAft>
                <a:spcPts val="600"/>
              </a:spcAft>
              <a:buFont typeface="Arial" panose="020B0604020202020204" pitchFamily="34" charset="0"/>
              <a:buChar char="•"/>
            </a:pPr>
            <a:r>
              <a:rPr lang="ar-EG" sz="1800" b="1" dirty="0">
                <a:solidFill>
                  <a:srgbClr val="4F5858"/>
                </a:solidFill>
                <a:latin typeface="Inter"/>
                <a:ea typeface="Inter"/>
              </a:rPr>
              <a:t>تساعد أدوات كروس رف على تقييم أصالة الورقة البحثية، وتصنيف التحديثات والتصحيحات والتراجعات وربطها بشكل صحيح.</a:t>
            </a:r>
          </a:p>
          <a:p>
            <a:pPr marL="540000" indent="-285750" algn="r" rtl="1">
              <a:buFont typeface="Arial" panose="020B0604020202020204" pitchFamily="34" charset="0"/>
              <a:buChar char="•"/>
            </a:pPr>
            <a:endParaRPr lang="ar-EG" sz="1800" b="1" dirty="0">
              <a:solidFill>
                <a:srgbClr val="4F5858"/>
              </a:solidFill>
              <a:latin typeface="Inter"/>
              <a:ea typeface="Inter"/>
            </a:endParaRPr>
          </a:p>
        </p:txBody>
      </p:sp>
    </p:spTree>
    <p:extLst>
      <p:ext uri="{BB962C8B-B14F-4D97-AF65-F5344CB8AC3E}">
        <p14:creationId xmlns:p14="http://schemas.microsoft.com/office/powerpoint/2010/main" val="25033895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3">
          <a:extLst>
            <a:ext uri="{FF2B5EF4-FFF2-40B4-BE49-F238E27FC236}">
              <a16:creationId xmlns:a16="http://schemas.microsoft.com/office/drawing/2014/main" id="{52EFE9CD-C717-EB54-435B-AD4F581E4DB1}"/>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877CD394-A780-FC28-D0E5-65E420A694DB}"/>
              </a:ext>
            </a:extLst>
          </p:cNvPr>
          <p:cNvSpPr txBox="1"/>
          <p:nvPr/>
        </p:nvSpPr>
        <p:spPr>
          <a:xfrm>
            <a:off x="3471747" y="558361"/>
            <a:ext cx="4951140" cy="553998"/>
          </a:xfrm>
          <a:prstGeom prst="rect">
            <a:avLst/>
          </a:prstGeom>
          <a:noFill/>
        </p:spPr>
        <p:txBody>
          <a:bodyPr wrap="square">
            <a:spAutoFit/>
          </a:bodyPr>
          <a:lstStyle/>
          <a:p>
            <a:pPr algn="r" defTabSz="342900">
              <a:buClrTx/>
            </a:pPr>
            <a:r>
              <a:rPr lang="ar-EG" sz="3000" b="1" dirty="0">
                <a:solidFill>
                  <a:srgbClr val="4F5858"/>
                </a:solidFill>
                <a:latin typeface="Inter"/>
                <a:ea typeface="Inter"/>
                <a:sym typeface="Inter"/>
              </a:rPr>
              <a:t>فحص التشابه</a:t>
            </a:r>
            <a:endParaRPr lang="en-GB" sz="3000" b="1" dirty="0">
              <a:solidFill>
                <a:srgbClr val="4F5858"/>
              </a:solidFill>
              <a:latin typeface="Inter"/>
              <a:ea typeface="Inter"/>
              <a:sym typeface="Inter"/>
            </a:endParaRPr>
          </a:p>
        </p:txBody>
      </p:sp>
      <p:sp>
        <p:nvSpPr>
          <p:cNvPr id="9" name="Google Shape;396;p105">
            <a:extLst>
              <a:ext uri="{FF2B5EF4-FFF2-40B4-BE49-F238E27FC236}">
                <a16:creationId xmlns:a16="http://schemas.microsoft.com/office/drawing/2014/main" id="{C281724C-7B8C-14B4-3B16-7134F68CEEF5}"/>
              </a:ext>
            </a:extLst>
          </p:cNvPr>
          <p:cNvSpPr txBox="1">
            <a:spLocks/>
          </p:cNvSpPr>
          <p:nvPr/>
        </p:nvSpPr>
        <p:spPr>
          <a:xfrm>
            <a:off x="3382537" y="1259990"/>
            <a:ext cx="1115115" cy="353106"/>
          </a:xfrm>
          <a:prstGeom prst="rect">
            <a:avLst/>
          </a:prstGeom>
          <a:noFill/>
        </p:spPr>
        <p:txBody>
          <a:bodyPr spcFirstLastPara="1" vert="horz" wrap="square" lIns="68569" tIns="68569" rIns="68569" bIns="68569"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685800" rtl="1">
              <a:spcBef>
                <a:spcPts val="0"/>
              </a:spcBef>
              <a:buClrTx/>
              <a:buNone/>
            </a:pPr>
            <a:r>
              <a:rPr lang="ar-EG" sz="2000" b="1" dirty="0">
                <a:solidFill>
                  <a:prstClr val="white"/>
                </a:solidFill>
                <a:latin typeface="inter-regular"/>
                <a:cs typeface="Arial" panose="020B0604020202020204" pitchFamily="34" charset="0"/>
                <a:sym typeface="Inter"/>
              </a:rPr>
              <a:t>الخاص بك.</a:t>
            </a:r>
            <a:endParaRPr lang="en-GB" sz="2000" b="1" dirty="0">
              <a:solidFill>
                <a:prstClr val="white"/>
              </a:solidFill>
              <a:latin typeface="inter-regular"/>
              <a:sym typeface="Inter"/>
            </a:endParaRPr>
          </a:p>
          <a:p>
            <a:pPr marL="0" indent="0" defTabSz="685800">
              <a:spcBef>
                <a:spcPts val="0"/>
              </a:spcBef>
              <a:buClrTx/>
              <a:buNone/>
            </a:pPr>
            <a:endParaRPr lang="en-GB" sz="1500" b="1" dirty="0">
              <a:solidFill>
                <a:prstClr val="white"/>
              </a:solidFill>
              <a:latin typeface="Inter"/>
              <a:ea typeface="Inter"/>
              <a:cs typeface="Inter"/>
              <a:sym typeface="Inter"/>
            </a:endParaRPr>
          </a:p>
        </p:txBody>
      </p:sp>
      <p:sp>
        <p:nvSpPr>
          <p:cNvPr id="11" name="TextBox 10">
            <a:extLst>
              <a:ext uri="{FF2B5EF4-FFF2-40B4-BE49-F238E27FC236}">
                <a16:creationId xmlns:a16="http://schemas.microsoft.com/office/drawing/2014/main" id="{39EF4836-F8DB-2D1D-8167-06A54BE96F9F}"/>
              </a:ext>
            </a:extLst>
          </p:cNvPr>
          <p:cNvSpPr txBox="1"/>
          <p:nvPr/>
        </p:nvSpPr>
        <p:spPr>
          <a:xfrm>
            <a:off x="698810" y="1309875"/>
            <a:ext cx="7724076" cy="2139047"/>
          </a:xfrm>
          <a:prstGeom prst="rect">
            <a:avLst/>
          </a:prstGeom>
          <a:noFill/>
        </p:spPr>
        <p:txBody>
          <a:bodyPr wrap="square">
            <a:spAutoFit/>
          </a:bodyPr>
          <a:lstStyle/>
          <a:p>
            <a:pPr marL="540000" indent="-285750" algn="r" rtl="1">
              <a:spcAft>
                <a:spcPts val="1200"/>
              </a:spcAft>
              <a:buFont typeface="Arial" panose="020B0604020202020204" pitchFamily="34" charset="0"/>
              <a:buChar char="•"/>
            </a:pPr>
            <a:r>
              <a:rPr lang="ar-EG" sz="1800" b="1" dirty="0">
                <a:solidFill>
                  <a:srgbClr val="4F5858"/>
                </a:solidFill>
                <a:latin typeface="Inter"/>
                <a:ea typeface="Inter"/>
              </a:rPr>
              <a:t>خدمة مقدمة من كروس رف ومدعومة من </a:t>
            </a:r>
            <a:r>
              <a:rPr lang="en-GB" sz="1800" b="1" dirty="0">
                <a:solidFill>
                  <a:srgbClr val="4F5858"/>
                </a:solidFill>
                <a:latin typeface="Inter"/>
                <a:ea typeface="Inter"/>
              </a:rPr>
              <a:t>iThenticate</a:t>
            </a:r>
            <a:r>
              <a:rPr lang="ar-EG" sz="1800" b="1" dirty="0">
                <a:solidFill>
                  <a:srgbClr val="4F5858"/>
                </a:solidFill>
                <a:latin typeface="Inter"/>
                <a:ea typeface="Inter"/>
              </a:rPr>
              <a:t>.</a:t>
            </a:r>
          </a:p>
          <a:p>
            <a:pPr marL="540000" indent="-285750" algn="r" rtl="1">
              <a:spcAft>
                <a:spcPts val="1200"/>
              </a:spcAft>
              <a:buFont typeface="Arial" panose="020B0604020202020204" pitchFamily="34" charset="0"/>
              <a:buChar char="•"/>
            </a:pPr>
            <a:r>
              <a:rPr lang="ar-EG" sz="1800" b="1" dirty="0">
                <a:solidFill>
                  <a:srgbClr val="4F5858"/>
                </a:solidFill>
                <a:latin typeface="Inter"/>
                <a:ea typeface="Inter"/>
              </a:rPr>
              <a:t>تتيح للمحررين تحميل ورقة بحثية، وتُنتج على الفور تقريرًا يسلط الضوء على التطابقات المحتملة ويشير إلى ما إذا كانت الورقة تتداخل مع أعمال أخرى وكيفية هذا التداخل.</a:t>
            </a:r>
          </a:p>
          <a:p>
            <a:pPr marL="540000" indent="-285750" algn="r" rtl="1">
              <a:spcAft>
                <a:spcPts val="600"/>
              </a:spcAft>
              <a:buFont typeface="Arial" panose="020B0604020202020204" pitchFamily="34" charset="0"/>
              <a:buChar char="•"/>
            </a:pPr>
            <a:r>
              <a:rPr lang="ar-EG" sz="1800" b="1" dirty="0">
                <a:solidFill>
                  <a:srgbClr val="4F5858"/>
                </a:solidFill>
                <a:latin typeface="Inter"/>
                <a:ea typeface="Inter"/>
              </a:rPr>
              <a:t>يمكن للمحررين تقييم أصالة العمل قبل نشره، مما يوفر الثقة للناشرين والمؤلفين، ودليلًا على المصداقية للقراء.</a:t>
            </a:r>
          </a:p>
          <a:p>
            <a:pPr marL="540000" indent="-285750" algn="r" rtl="1">
              <a:buFont typeface="Arial" panose="020B0604020202020204" pitchFamily="34" charset="0"/>
              <a:buChar char="•"/>
            </a:pPr>
            <a:endParaRPr lang="ar-EG" sz="1800" b="1" dirty="0">
              <a:solidFill>
                <a:srgbClr val="4F5858"/>
              </a:solidFill>
              <a:latin typeface="Inter"/>
              <a:ea typeface="Inter"/>
            </a:endParaRPr>
          </a:p>
        </p:txBody>
      </p:sp>
      <p:sp>
        <p:nvSpPr>
          <p:cNvPr id="3" name="TextBox 2">
            <a:extLst>
              <a:ext uri="{FF2B5EF4-FFF2-40B4-BE49-F238E27FC236}">
                <a16:creationId xmlns:a16="http://schemas.microsoft.com/office/drawing/2014/main" id="{CCE3146A-FF4E-B164-C428-A4A4D76D64ED}"/>
              </a:ext>
            </a:extLst>
          </p:cNvPr>
          <p:cNvSpPr txBox="1"/>
          <p:nvPr/>
        </p:nvSpPr>
        <p:spPr>
          <a:xfrm>
            <a:off x="2335251" y="4835723"/>
            <a:ext cx="4473498" cy="307777"/>
          </a:xfrm>
          <a:prstGeom prst="rect">
            <a:avLst/>
          </a:prstGeom>
          <a:noFill/>
        </p:spPr>
        <p:txBody>
          <a:bodyPr wrap="square">
            <a:spAutoFit/>
          </a:bodyPr>
          <a:lstStyle/>
          <a:p>
            <a:pPr algn="ctr"/>
            <a:r>
              <a:rPr lang="en-GB" b="1" dirty="0">
                <a:hlinkClick r:id="rId3"/>
              </a:rPr>
              <a:t>https://www.crossref.org/services/similarity-check/</a:t>
            </a:r>
            <a:endParaRPr lang="ar-EG" b="1" dirty="0"/>
          </a:p>
        </p:txBody>
      </p:sp>
    </p:spTree>
    <p:extLst>
      <p:ext uri="{BB962C8B-B14F-4D97-AF65-F5344CB8AC3E}">
        <p14:creationId xmlns:p14="http://schemas.microsoft.com/office/powerpoint/2010/main" val="5752065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43">
          <a:extLst>
            <a:ext uri="{FF2B5EF4-FFF2-40B4-BE49-F238E27FC236}">
              <a16:creationId xmlns:a16="http://schemas.microsoft.com/office/drawing/2014/main" id="{23F7E06C-8976-3A97-6766-2C1FC9EA463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99069154-300D-FA4B-7642-146F4864A981}"/>
              </a:ext>
            </a:extLst>
          </p:cNvPr>
          <p:cNvSpPr txBox="1"/>
          <p:nvPr/>
        </p:nvSpPr>
        <p:spPr>
          <a:xfrm>
            <a:off x="3471747" y="558361"/>
            <a:ext cx="4951140" cy="553998"/>
          </a:xfrm>
          <a:prstGeom prst="rect">
            <a:avLst/>
          </a:prstGeom>
          <a:noFill/>
        </p:spPr>
        <p:txBody>
          <a:bodyPr wrap="square">
            <a:spAutoFit/>
          </a:bodyPr>
          <a:lstStyle/>
          <a:p>
            <a:pPr algn="r" defTabSz="342900">
              <a:buClrTx/>
            </a:pPr>
            <a:r>
              <a:rPr lang="ar-EG" sz="3000" b="1" dirty="0">
                <a:solidFill>
                  <a:srgbClr val="4F5858"/>
                </a:solidFill>
                <a:latin typeface="Inter"/>
                <a:ea typeface="Inter"/>
                <a:sym typeface="Inter"/>
              </a:rPr>
              <a:t>كروس مارك</a:t>
            </a:r>
            <a:endParaRPr lang="en-GB" sz="3000" b="1" dirty="0">
              <a:solidFill>
                <a:srgbClr val="4F5858"/>
              </a:solidFill>
              <a:latin typeface="Inter"/>
              <a:ea typeface="Inter"/>
              <a:sym typeface="Inter"/>
            </a:endParaRPr>
          </a:p>
        </p:txBody>
      </p:sp>
      <p:sp>
        <p:nvSpPr>
          <p:cNvPr id="9" name="Google Shape;396;p105">
            <a:extLst>
              <a:ext uri="{FF2B5EF4-FFF2-40B4-BE49-F238E27FC236}">
                <a16:creationId xmlns:a16="http://schemas.microsoft.com/office/drawing/2014/main" id="{79457132-C6A4-D9CD-AF05-6782B03D4DD4}"/>
              </a:ext>
            </a:extLst>
          </p:cNvPr>
          <p:cNvSpPr txBox="1">
            <a:spLocks/>
          </p:cNvSpPr>
          <p:nvPr/>
        </p:nvSpPr>
        <p:spPr>
          <a:xfrm>
            <a:off x="3382537" y="1259990"/>
            <a:ext cx="1115115" cy="353106"/>
          </a:xfrm>
          <a:prstGeom prst="rect">
            <a:avLst/>
          </a:prstGeom>
          <a:noFill/>
        </p:spPr>
        <p:txBody>
          <a:bodyPr spcFirstLastPara="1" vert="horz" wrap="square" lIns="68569" tIns="68569" rIns="68569" bIns="68569"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685800" rtl="1">
              <a:spcBef>
                <a:spcPts val="0"/>
              </a:spcBef>
              <a:buClrTx/>
              <a:buNone/>
            </a:pPr>
            <a:r>
              <a:rPr lang="ar-EG" sz="2000" b="1" dirty="0">
                <a:solidFill>
                  <a:prstClr val="white"/>
                </a:solidFill>
                <a:latin typeface="inter-regular"/>
                <a:cs typeface="Arial" panose="020B0604020202020204" pitchFamily="34" charset="0"/>
                <a:sym typeface="Inter"/>
              </a:rPr>
              <a:t>الخاص بك.</a:t>
            </a:r>
            <a:endParaRPr lang="en-GB" sz="2000" b="1" dirty="0">
              <a:solidFill>
                <a:prstClr val="white"/>
              </a:solidFill>
              <a:latin typeface="inter-regular"/>
              <a:sym typeface="Inter"/>
            </a:endParaRPr>
          </a:p>
          <a:p>
            <a:pPr marL="0" indent="0" defTabSz="685800">
              <a:spcBef>
                <a:spcPts val="0"/>
              </a:spcBef>
              <a:buClrTx/>
              <a:buNone/>
            </a:pPr>
            <a:endParaRPr lang="en-GB" sz="1500" b="1" dirty="0">
              <a:solidFill>
                <a:prstClr val="white"/>
              </a:solidFill>
              <a:latin typeface="Inter"/>
              <a:ea typeface="Inter"/>
              <a:cs typeface="Inter"/>
              <a:sym typeface="Inter"/>
            </a:endParaRPr>
          </a:p>
        </p:txBody>
      </p:sp>
      <p:sp>
        <p:nvSpPr>
          <p:cNvPr id="11" name="TextBox 10">
            <a:extLst>
              <a:ext uri="{FF2B5EF4-FFF2-40B4-BE49-F238E27FC236}">
                <a16:creationId xmlns:a16="http://schemas.microsoft.com/office/drawing/2014/main" id="{AE2BC751-4ADE-C19F-EA24-B6EBE1A35FDE}"/>
              </a:ext>
            </a:extLst>
          </p:cNvPr>
          <p:cNvSpPr txBox="1"/>
          <p:nvPr/>
        </p:nvSpPr>
        <p:spPr>
          <a:xfrm>
            <a:off x="698810" y="1309875"/>
            <a:ext cx="7724076" cy="2369880"/>
          </a:xfrm>
          <a:prstGeom prst="rect">
            <a:avLst/>
          </a:prstGeom>
          <a:noFill/>
        </p:spPr>
        <p:txBody>
          <a:bodyPr wrap="square">
            <a:spAutoFit/>
          </a:bodyPr>
          <a:lstStyle/>
          <a:p>
            <a:pPr marL="540000" indent="-285750" algn="r" rtl="1">
              <a:spcAft>
                <a:spcPts val="1200"/>
              </a:spcAft>
              <a:buFont typeface="Arial" panose="020B0604020202020204" pitchFamily="34" charset="0"/>
              <a:buChar char="•"/>
            </a:pPr>
            <a:r>
              <a:rPr lang="ar-EG" sz="1800" b="1" dirty="0">
                <a:solidFill>
                  <a:srgbClr val="4F5858"/>
                </a:solidFill>
                <a:latin typeface="Inter"/>
                <a:ea typeface="Inter"/>
              </a:rPr>
              <a:t>قد تطرأ تغييرات على العمل بعد النشر: تحديثات، تصحيحات، أو تراجعات.</a:t>
            </a:r>
          </a:p>
          <a:p>
            <a:pPr marL="540000" indent="-285750" algn="r" rtl="1">
              <a:spcAft>
                <a:spcPts val="1200"/>
              </a:spcAft>
              <a:buFont typeface="Arial" panose="020B0604020202020204" pitchFamily="34" charset="0"/>
              <a:buChar char="•"/>
            </a:pPr>
            <a:endParaRPr lang="ar-EG" sz="1800" b="1" dirty="0">
              <a:solidFill>
                <a:srgbClr val="4F5858"/>
              </a:solidFill>
              <a:latin typeface="Inter"/>
              <a:ea typeface="Inter"/>
            </a:endParaRPr>
          </a:p>
          <a:p>
            <a:pPr marL="540000" indent="-285750" algn="r" rtl="1">
              <a:spcAft>
                <a:spcPts val="1200"/>
              </a:spcAft>
              <a:buFont typeface="Arial" panose="020B0604020202020204" pitchFamily="34" charset="0"/>
              <a:buChar char="•"/>
            </a:pPr>
            <a:endParaRPr lang="ar-EG" sz="1800" b="1" dirty="0">
              <a:solidFill>
                <a:srgbClr val="4F5858"/>
              </a:solidFill>
              <a:latin typeface="Inter"/>
              <a:ea typeface="Inter"/>
            </a:endParaRPr>
          </a:p>
          <a:p>
            <a:pPr marL="540000" indent="-285750" algn="r" rtl="1">
              <a:spcAft>
                <a:spcPts val="1200"/>
              </a:spcAft>
              <a:buFont typeface="Arial" panose="020B0604020202020204" pitchFamily="34" charset="0"/>
              <a:buChar char="•"/>
            </a:pPr>
            <a:r>
              <a:rPr lang="ar-EG" sz="1800" b="1" dirty="0">
                <a:solidFill>
                  <a:srgbClr val="4F5858"/>
                </a:solidFill>
                <a:latin typeface="Inter"/>
                <a:ea typeface="Inter"/>
              </a:rPr>
              <a:t>يوفر كروس مارك طريقة متعددة المنصات تتيح للقراء </a:t>
            </a:r>
            <a:r>
              <a:rPr lang="ar-EG" sz="1800" b="1" dirty="0" err="1">
                <a:solidFill>
                  <a:srgbClr val="4F5858"/>
                </a:solidFill>
                <a:latin typeface="Inter"/>
                <a:ea typeface="Inter"/>
              </a:rPr>
              <a:t>إكتشاف</a:t>
            </a:r>
            <a:r>
              <a:rPr lang="ar-EG" sz="1800" b="1" dirty="0">
                <a:solidFill>
                  <a:srgbClr val="4F5858"/>
                </a:solidFill>
                <a:latin typeface="Inter"/>
                <a:ea typeface="Inter"/>
              </a:rPr>
              <a:t> حالة المخرج البحثي بشكل محدث إلى جانب البيانات الوصفية الإضافية المتعلقة بعملية التحرير.</a:t>
            </a:r>
          </a:p>
          <a:p>
            <a:pPr marL="540000" indent="-285750" algn="r" rtl="1">
              <a:buFont typeface="Arial" panose="020B0604020202020204" pitchFamily="34" charset="0"/>
              <a:buChar char="•"/>
            </a:pPr>
            <a:endParaRPr lang="ar-EG" sz="1800" b="1" dirty="0">
              <a:solidFill>
                <a:srgbClr val="4F5858"/>
              </a:solidFill>
              <a:latin typeface="Inter"/>
              <a:ea typeface="Inter"/>
            </a:endParaRPr>
          </a:p>
        </p:txBody>
      </p:sp>
      <p:sp>
        <p:nvSpPr>
          <p:cNvPr id="3" name="TextBox 2">
            <a:extLst>
              <a:ext uri="{FF2B5EF4-FFF2-40B4-BE49-F238E27FC236}">
                <a16:creationId xmlns:a16="http://schemas.microsoft.com/office/drawing/2014/main" id="{E45D2819-82CD-E772-2191-8585186DC420}"/>
              </a:ext>
            </a:extLst>
          </p:cNvPr>
          <p:cNvSpPr txBox="1"/>
          <p:nvPr/>
        </p:nvSpPr>
        <p:spPr>
          <a:xfrm>
            <a:off x="2542943" y="4835723"/>
            <a:ext cx="4058115" cy="307777"/>
          </a:xfrm>
          <a:prstGeom prst="rect">
            <a:avLst/>
          </a:prstGeom>
          <a:noFill/>
        </p:spPr>
        <p:txBody>
          <a:bodyPr wrap="square">
            <a:spAutoFit/>
          </a:bodyPr>
          <a:lstStyle/>
          <a:p>
            <a:pPr algn="ctr"/>
            <a:r>
              <a:rPr lang="en-GB" b="1" dirty="0">
                <a:hlinkClick r:id="rId3"/>
              </a:rPr>
              <a:t>https://www.crossref.org/services/crossmark/</a:t>
            </a:r>
            <a:endParaRPr lang="ar-EG" b="1" dirty="0"/>
          </a:p>
        </p:txBody>
      </p:sp>
      <p:pic>
        <p:nvPicPr>
          <p:cNvPr id="4" name="Google Shape;666;p93">
            <a:extLst>
              <a:ext uri="{FF2B5EF4-FFF2-40B4-BE49-F238E27FC236}">
                <a16:creationId xmlns:a16="http://schemas.microsoft.com/office/drawing/2014/main" id="{253D29D6-C697-0A2E-B77A-0A274E2F6F83}"/>
              </a:ext>
            </a:extLst>
          </p:cNvPr>
          <p:cNvPicPr preferRelativeResize="0"/>
          <p:nvPr/>
        </p:nvPicPr>
        <p:blipFill>
          <a:blip r:embed="rId4">
            <a:alphaModFix/>
          </a:blip>
          <a:stretch>
            <a:fillRect/>
          </a:stretch>
        </p:blipFill>
        <p:spPr>
          <a:xfrm>
            <a:off x="2912912" y="1760727"/>
            <a:ext cx="2710276" cy="671225"/>
          </a:xfrm>
          <a:prstGeom prst="rect">
            <a:avLst/>
          </a:prstGeom>
          <a:noFill/>
          <a:ln>
            <a:noFill/>
          </a:ln>
        </p:spPr>
      </p:pic>
    </p:spTree>
    <p:extLst>
      <p:ext uri="{BB962C8B-B14F-4D97-AF65-F5344CB8AC3E}">
        <p14:creationId xmlns:p14="http://schemas.microsoft.com/office/powerpoint/2010/main" val="26373267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3">
          <a:extLst>
            <a:ext uri="{FF2B5EF4-FFF2-40B4-BE49-F238E27FC236}">
              <a16:creationId xmlns:a16="http://schemas.microsoft.com/office/drawing/2014/main" id="{438FA703-2039-81A4-566E-3FA460EEBCE1}"/>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A9F3428F-4FD5-2C40-C360-5C7542750077}"/>
              </a:ext>
            </a:extLst>
          </p:cNvPr>
          <p:cNvSpPr txBox="1"/>
          <p:nvPr/>
        </p:nvSpPr>
        <p:spPr>
          <a:xfrm>
            <a:off x="3471747" y="558361"/>
            <a:ext cx="4951140" cy="553998"/>
          </a:xfrm>
          <a:prstGeom prst="rect">
            <a:avLst/>
          </a:prstGeom>
          <a:noFill/>
        </p:spPr>
        <p:txBody>
          <a:bodyPr wrap="square">
            <a:spAutoFit/>
          </a:bodyPr>
          <a:lstStyle/>
          <a:p>
            <a:pPr algn="r" defTabSz="342900">
              <a:buClrTx/>
            </a:pPr>
            <a:r>
              <a:rPr lang="ar-EG" sz="3000" b="1" dirty="0">
                <a:solidFill>
                  <a:srgbClr val="4F5858"/>
                </a:solidFill>
                <a:latin typeface="Inter"/>
                <a:ea typeface="Inter"/>
                <a:sym typeface="Inter"/>
              </a:rPr>
              <a:t>تقارير المشاركة</a:t>
            </a:r>
            <a:endParaRPr lang="en-GB" sz="3000" b="1" dirty="0">
              <a:solidFill>
                <a:srgbClr val="4F5858"/>
              </a:solidFill>
              <a:latin typeface="Inter"/>
              <a:ea typeface="Inter"/>
              <a:sym typeface="Inter"/>
            </a:endParaRPr>
          </a:p>
        </p:txBody>
      </p:sp>
      <p:sp>
        <p:nvSpPr>
          <p:cNvPr id="9" name="Google Shape;396;p105">
            <a:extLst>
              <a:ext uri="{FF2B5EF4-FFF2-40B4-BE49-F238E27FC236}">
                <a16:creationId xmlns:a16="http://schemas.microsoft.com/office/drawing/2014/main" id="{26C0ED36-4C2E-00D3-B5F2-D1C3A0E57B47}"/>
              </a:ext>
            </a:extLst>
          </p:cNvPr>
          <p:cNvSpPr txBox="1">
            <a:spLocks/>
          </p:cNvSpPr>
          <p:nvPr/>
        </p:nvSpPr>
        <p:spPr>
          <a:xfrm>
            <a:off x="3382537" y="1259990"/>
            <a:ext cx="1115115" cy="353106"/>
          </a:xfrm>
          <a:prstGeom prst="rect">
            <a:avLst/>
          </a:prstGeom>
          <a:noFill/>
        </p:spPr>
        <p:txBody>
          <a:bodyPr spcFirstLastPara="1" vert="horz" wrap="square" lIns="68569" tIns="68569" rIns="68569" bIns="68569"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685800" rtl="1">
              <a:spcBef>
                <a:spcPts val="0"/>
              </a:spcBef>
              <a:buClrTx/>
              <a:buNone/>
            </a:pPr>
            <a:r>
              <a:rPr lang="ar-EG" sz="2000" b="1" dirty="0">
                <a:solidFill>
                  <a:prstClr val="white"/>
                </a:solidFill>
                <a:latin typeface="inter-regular"/>
                <a:cs typeface="Arial" panose="020B0604020202020204" pitchFamily="34" charset="0"/>
                <a:sym typeface="Inter"/>
              </a:rPr>
              <a:t>الخاص بك.</a:t>
            </a:r>
            <a:endParaRPr lang="en-GB" sz="2000" b="1" dirty="0">
              <a:solidFill>
                <a:prstClr val="white"/>
              </a:solidFill>
              <a:latin typeface="inter-regular"/>
              <a:sym typeface="Inter"/>
            </a:endParaRPr>
          </a:p>
          <a:p>
            <a:pPr marL="0" indent="0" defTabSz="685800">
              <a:spcBef>
                <a:spcPts val="0"/>
              </a:spcBef>
              <a:buClrTx/>
              <a:buNone/>
            </a:pPr>
            <a:endParaRPr lang="en-GB" sz="1500" b="1" dirty="0">
              <a:solidFill>
                <a:prstClr val="white"/>
              </a:solidFill>
              <a:latin typeface="Inter"/>
              <a:ea typeface="Inter"/>
              <a:cs typeface="Inter"/>
              <a:sym typeface="Inter"/>
            </a:endParaRPr>
          </a:p>
        </p:txBody>
      </p:sp>
      <p:sp>
        <p:nvSpPr>
          <p:cNvPr id="3" name="TextBox 2">
            <a:extLst>
              <a:ext uri="{FF2B5EF4-FFF2-40B4-BE49-F238E27FC236}">
                <a16:creationId xmlns:a16="http://schemas.microsoft.com/office/drawing/2014/main" id="{C4B93F32-486E-245F-1F34-A558C29D67FF}"/>
              </a:ext>
            </a:extLst>
          </p:cNvPr>
          <p:cNvSpPr txBox="1"/>
          <p:nvPr/>
        </p:nvSpPr>
        <p:spPr>
          <a:xfrm>
            <a:off x="2765968" y="4835723"/>
            <a:ext cx="3612065" cy="307777"/>
          </a:xfrm>
          <a:prstGeom prst="rect">
            <a:avLst/>
          </a:prstGeom>
          <a:noFill/>
        </p:spPr>
        <p:txBody>
          <a:bodyPr wrap="square">
            <a:spAutoFit/>
          </a:bodyPr>
          <a:lstStyle/>
          <a:p>
            <a:pPr algn="ctr"/>
            <a:r>
              <a:rPr lang="en-GB" b="1" dirty="0">
                <a:hlinkClick r:id="rId3"/>
              </a:rPr>
              <a:t>https://www.crossref.org/members/prep/</a:t>
            </a:r>
            <a:endParaRPr lang="ar-EG" b="1" dirty="0"/>
          </a:p>
        </p:txBody>
      </p:sp>
      <p:pic>
        <p:nvPicPr>
          <p:cNvPr id="4" name="Picture 3">
            <a:extLst>
              <a:ext uri="{FF2B5EF4-FFF2-40B4-BE49-F238E27FC236}">
                <a16:creationId xmlns:a16="http://schemas.microsoft.com/office/drawing/2014/main" id="{1E62BCBD-BB8F-E3C8-8FDE-991A80FE0576}"/>
              </a:ext>
            </a:extLst>
          </p:cNvPr>
          <p:cNvPicPr>
            <a:picLocks noChangeAspect="1"/>
          </p:cNvPicPr>
          <p:nvPr/>
        </p:nvPicPr>
        <p:blipFill>
          <a:blip r:embed="rId4"/>
          <a:stretch>
            <a:fillRect/>
          </a:stretch>
        </p:blipFill>
        <p:spPr>
          <a:xfrm>
            <a:off x="1361698" y="1112359"/>
            <a:ext cx="6271907" cy="3600000"/>
          </a:xfrm>
          <a:prstGeom prst="rect">
            <a:avLst/>
          </a:prstGeom>
        </p:spPr>
      </p:pic>
    </p:spTree>
    <p:extLst>
      <p:ext uri="{BB962C8B-B14F-4D97-AF65-F5344CB8AC3E}">
        <p14:creationId xmlns:p14="http://schemas.microsoft.com/office/powerpoint/2010/main" val="42866321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10">
          <a:extLst>
            <a:ext uri="{FF2B5EF4-FFF2-40B4-BE49-F238E27FC236}">
              <a16:creationId xmlns:a16="http://schemas.microsoft.com/office/drawing/2014/main" id="{79295041-90AA-BD7A-F3C1-828318F399C8}"/>
            </a:ext>
          </a:extLst>
        </p:cNvPr>
        <p:cNvGrpSpPr/>
        <p:nvPr/>
      </p:nvGrpSpPr>
      <p:grpSpPr>
        <a:xfrm>
          <a:off x="0" y="0"/>
          <a:ext cx="0" cy="0"/>
          <a:chOff x="0" y="0"/>
          <a:chExt cx="0" cy="0"/>
        </a:xfrm>
      </p:grpSpPr>
      <p:sp>
        <p:nvSpPr>
          <p:cNvPr id="711" name="Google Shape;711;p100">
            <a:extLst>
              <a:ext uri="{FF2B5EF4-FFF2-40B4-BE49-F238E27FC236}">
                <a16:creationId xmlns:a16="http://schemas.microsoft.com/office/drawing/2014/main" id="{15529142-D9F8-AFE6-A06E-61F536D1FB01}"/>
              </a:ext>
            </a:extLst>
          </p:cNvPr>
          <p:cNvSpPr txBox="1">
            <a:spLocks noGrp="1"/>
          </p:cNvSpPr>
          <p:nvPr>
            <p:ph type="ctrTitle"/>
          </p:nvPr>
        </p:nvSpPr>
        <p:spPr>
          <a:xfrm>
            <a:off x="2867345" y="2103150"/>
            <a:ext cx="3409311" cy="937200"/>
          </a:xfrm>
          <a:prstGeom prst="rect">
            <a:avLst/>
          </a:prstGeom>
        </p:spPr>
        <p:txBody>
          <a:bodyPr spcFirstLastPara="1" wrap="square" lIns="91425" tIns="91425" rIns="91425" bIns="91425" anchor="t" anchorCtr="0">
            <a:noAutofit/>
          </a:bodyPr>
          <a:lstStyle/>
          <a:p>
            <a:pPr marL="0" lvl="0" indent="0" algn="r" rtl="1">
              <a:lnSpc>
                <a:spcPct val="115000"/>
              </a:lnSpc>
              <a:spcBef>
                <a:spcPts val="0"/>
              </a:spcBef>
              <a:spcAft>
                <a:spcPts val="1200"/>
              </a:spcAft>
              <a:buNone/>
            </a:pPr>
            <a:r>
              <a:rPr lang="ar-EG" sz="4100" dirty="0">
                <a:sym typeface="Inter SemiBold"/>
              </a:rPr>
              <a:t>مساهمتك تهمنا </a:t>
            </a:r>
            <a:r>
              <a:rPr lang="ar-EG" sz="4100" dirty="0">
                <a:sym typeface="Wingdings" panose="05000000000000000000" pitchFamily="2" charset="2"/>
              </a:rPr>
              <a:t></a:t>
            </a:r>
            <a:endParaRPr sz="4100" dirty="0">
              <a:sym typeface="Inter SemiBold"/>
            </a:endParaRPr>
          </a:p>
        </p:txBody>
      </p:sp>
    </p:spTree>
    <p:extLst>
      <p:ext uri="{BB962C8B-B14F-4D97-AF65-F5344CB8AC3E}">
        <p14:creationId xmlns:p14="http://schemas.microsoft.com/office/powerpoint/2010/main" val="5612800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3">
          <a:extLst>
            <a:ext uri="{FF2B5EF4-FFF2-40B4-BE49-F238E27FC236}">
              <a16:creationId xmlns:a16="http://schemas.microsoft.com/office/drawing/2014/main" id="{15A81644-1395-CE23-0C9C-7C0526893BB8}"/>
            </a:ext>
          </a:extLst>
        </p:cNvPr>
        <p:cNvGrpSpPr/>
        <p:nvPr/>
      </p:nvGrpSpPr>
      <p:grpSpPr>
        <a:xfrm>
          <a:off x="0" y="0"/>
          <a:ext cx="0" cy="0"/>
          <a:chOff x="0" y="0"/>
          <a:chExt cx="0" cy="0"/>
        </a:xfrm>
      </p:grpSpPr>
      <p:sp>
        <p:nvSpPr>
          <p:cNvPr id="9" name="Google Shape;396;p105">
            <a:extLst>
              <a:ext uri="{FF2B5EF4-FFF2-40B4-BE49-F238E27FC236}">
                <a16:creationId xmlns:a16="http://schemas.microsoft.com/office/drawing/2014/main" id="{AD2C6D13-0EF7-0E84-EBD0-50D621922FB5}"/>
              </a:ext>
            </a:extLst>
          </p:cNvPr>
          <p:cNvSpPr txBox="1">
            <a:spLocks/>
          </p:cNvSpPr>
          <p:nvPr/>
        </p:nvSpPr>
        <p:spPr>
          <a:xfrm>
            <a:off x="3382537" y="1259990"/>
            <a:ext cx="1115115" cy="353106"/>
          </a:xfrm>
          <a:prstGeom prst="rect">
            <a:avLst/>
          </a:prstGeom>
          <a:noFill/>
        </p:spPr>
        <p:txBody>
          <a:bodyPr spcFirstLastPara="1" vert="horz" wrap="square" lIns="68569" tIns="68569" rIns="68569" bIns="68569"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685800" rtl="1">
              <a:spcBef>
                <a:spcPts val="0"/>
              </a:spcBef>
              <a:buClrTx/>
              <a:buNone/>
            </a:pPr>
            <a:r>
              <a:rPr lang="ar-EG" sz="2000" b="1" dirty="0">
                <a:solidFill>
                  <a:prstClr val="white"/>
                </a:solidFill>
                <a:latin typeface="inter-regular"/>
                <a:cs typeface="Arial" panose="020B0604020202020204" pitchFamily="34" charset="0"/>
                <a:sym typeface="Inter"/>
              </a:rPr>
              <a:t>الخاص بك.</a:t>
            </a:r>
            <a:endParaRPr lang="en-GB" sz="2000" b="1" dirty="0">
              <a:solidFill>
                <a:prstClr val="white"/>
              </a:solidFill>
              <a:latin typeface="inter-regular"/>
              <a:sym typeface="Inter"/>
            </a:endParaRPr>
          </a:p>
          <a:p>
            <a:pPr marL="0" indent="0" defTabSz="685800">
              <a:spcBef>
                <a:spcPts val="0"/>
              </a:spcBef>
              <a:buClrTx/>
              <a:buNone/>
            </a:pPr>
            <a:endParaRPr lang="en-GB" sz="1500" b="1" dirty="0">
              <a:solidFill>
                <a:prstClr val="white"/>
              </a:solidFill>
              <a:latin typeface="Inter"/>
              <a:ea typeface="Inter"/>
              <a:cs typeface="Inter"/>
              <a:sym typeface="Inter"/>
            </a:endParaRPr>
          </a:p>
        </p:txBody>
      </p:sp>
      <p:sp>
        <p:nvSpPr>
          <p:cNvPr id="11" name="TextBox 10">
            <a:extLst>
              <a:ext uri="{FF2B5EF4-FFF2-40B4-BE49-F238E27FC236}">
                <a16:creationId xmlns:a16="http://schemas.microsoft.com/office/drawing/2014/main" id="{4C04481F-2757-A04F-638F-419FEE431255}"/>
              </a:ext>
            </a:extLst>
          </p:cNvPr>
          <p:cNvSpPr txBox="1"/>
          <p:nvPr/>
        </p:nvSpPr>
        <p:spPr>
          <a:xfrm>
            <a:off x="698810" y="1309875"/>
            <a:ext cx="7724076" cy="2262158"/>
          </a:xfrm>
          <a:prstGeom prst="rect">
            <a:avLst/>
          </a:prstGeom>
          <a:noFill/>
        </p:spPr>
        <p:txBody>
          <a:bodyPr wrap="square">
            <a:spAutoFit/>
          </a:bodyPr>
          <a:lstStyle/>
          <a:p>
            <a:pPr marL="254250" algn="ctr" rtl="1">
              <a:spcAft>
                <a:spcPts val="1800"/>
              </a:spcAft>
            </a:pPr>
            <a:r>
              <a:rPr lang="ar-EG" sz="2500" b="1" dirty="0">
                <a:solidFill>
                  <a:srgbClr val="4F5858"/>
                </a:solidFill>
                <a:latin typeface="Inter"/>
                <a:ea typeface="Inter"/>
              </a:rPr>
              <a:t>المحررون</a:t>
            </a:r>
          </a:p>
          <a:p>
            <a:pPr marL="254250" algn="ctr" rtl="1">
              <a:spcAft>
                <a:spcPts val="3000"/>
              </a:spcAft>
            </a:pPr>
            <a:r>
              <a:rPr lang="ar-EG" sz="1800" b="1" dirty="0">
                <a:solidFill>
                  <a:srgbClr val="4F5858"/>
                </a:solidFill>
                <a:latin typeface="Inter"/>
                <a:ea typeface="Inter"/>
              </a:rPr>
              <a:t>تبسيط سياسات المجلات العلمية، وتشجيع تقديم بيانات وصفية غنية وجمعها.</a:t>
            </a:r>
          </a:p>
          <a:p>
            <a:pPr marL="254250" algn="ctr" rtl="1">
              <a:spcAft>
                <a:spcPts val="1800"/>
              </a:spcAft>
            </a:pPr>
            <a:r>
              <a:rPr lang="ar-EG" sz="2500" b="1" dirty="0">
                <a:solidFill>
                  <a:srgbClr val="4F5858"/>
                </a:solidFill>
                <a:latin typeface="Inter"/>
                <a:ea typeface="Inter"/>
              </a:rPr>
              <a:t>المؤلفون</a:t>
            </a:r>
          </a:p>
          <a:p>
            <a:pPr marL="254250" algn="ctr" rtl="1">
              <a:spcAft>
                <a:spcPts val="1800"/>
              </a:spcAft>
            </a:pPr>
            <a:r>
              <a:rPr lang="ar-EG" sz="1800" b="1" dirty="0">
                <a:solidFill>
                  <a:srgbClr val="4F5858"/>
                </a:solidFill>
                <a:latin typeface="Inter"/>
                <a:ea typeface="Inter"/>
              </a:rPr>
              <a:t>تضمين بيانات وصفية غنية مع المقالات المقدمة.</a:t>
            </a:r>
          </a:p>
        </p:txBody>
      </p:sp>
    </p:spTree>
    <p:extLst>
      <p:ext uri="{BB962C8B-B14F-4D97-AF65-F5344CB8AC3E}">
        <p14:creationId xmlns:p14="http://schemas.microsoft.com/office/powerpoint/2010/main" val="40817474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10"/>
        <p:cNvGrpSpPr/>
        <p:nvPr/>
      </p:nvGrpSpPr>
      <p:grpSpPr>
        <a:xfrm>
          <a:off x="0" y="0"/>
          <a:ext cx="0" cy="0"/>
          <a:chOff x="0" y="0"/>
          <a:chExt cx="0" cy="0"/>
        </a:xfrm>
      </p:grpSpPr>
      <p:sp>
        <p:nvSpPr>
          <p:cNvPr id="711" name="Google Shape;711;p100"/>
          <p:cNvSpPr txBox="1">
            <a:spLocks noGrp="1"/>
          </p:cNvSpPr>
          <p:nvPr>
            <p:ph type="ctrTitle"/>
          </p:nvPr>
        </p:nvSpPr>
        <p:spPr>
          <a:xfrm>
            <a:off x="3073266" y="2103150"/>
            <a:ext cx="2997469" cy="937200"/>
          </a:xfrm>
          <a:prstGeom prst="rect">
            <a:avLst/>
          </a:prstGeom>
        </p:spPr>
        <p:txBody>
          <a:bodyPr spcFirstLastPara="1" wrap="square" lIns="91425" tIns="91425" rIns="91425" bIns="91425" anchor="t" anchorCtr="0">
            <a:noAutofit/>
          </a:bodyPr>
          <a:lstStyle/>
          <a:p>
            <a:pPr marL="0" lvl="0" indent="0" algn="r" rtl="1">
              <a:lnSpc>
                <a:spcPct val="115000"/>
              </a:lnSpc>
              <a:spcBef>
                <a:spcPts val="0"/>
              </a:spcBef>
              <a:spcAft>
                <a:spcPts val="1200"/>
              </a:spcAft>
              <a:buNone/>
            </a:pPr>
            <a:r>
              <a:rPr lang="ar-EG" sz="4100" dirty="0">
                <a:sym typeface="Inter SemiBold"/>
              </a:rPr>
              <a:t>معلومات إضافية</a:t>
            </a:r>
            <a:endParaRPr sz="4100" dirty="0">
              <a:sym typeface="Inter SemiBo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43">
          <a:extLst>
            <a:ext uri="{FF2B5EF4-FFF2-40B4-BE49-F238E27FC236}">
              <a16:creationId xmlns:a16="http://schemas.microsoft.com/office/drawing/2014/main" id="{0F8C0D07-F8E0-5F05-EF64-4C57BCCE7E06}"/>
            </a:ext>
          </a:extLst>
        </p:cNvPr>
        <p:cNvGrpSpPr/>
        <p:nvPr/>
      </p:nvGrpSpPr>
      <p:grpSpPr>
        <a:xfrm>
          <a:off x="0" y="0"/>
          <a:ext cx="0" cy="0"/>
          <a:chOff x="0" y="0"/>
          <a:chExt cx="0" cy="0"/>
        </a:xfrm>
      </p:grpSpPr>
      <p:sp>
        <p:nvSpPr>
          <p:cNvPr id="9" name="Google Shape;396;p105">
            <a:extLst>
              <a:ext uri="{FF2B5EF4-FFF2-40B4-BE49-F238E27FC236}">
                <a16:creationId xmlns:a16="http://schemas.microsoft.com/office/drawing/2014/main" id="{B692EAC8-7E26-5E79-3FA2-BFD47C8E8315}"/>
              </a:ext>
            </a:extLst>
          </p:cNvPr>
          <p:cNvSpPr txBox="1">
            <a:spLocks/>
          </p:cNvSpPr>
          <p:nvPr/>
        </p:nvSpPr>
        <p:spPr>
          <a:xfrm>
            <a:off x="3382537" y="1259990"/>
            <a:ext cx="1115115" cy="353106"/>
          </a:xfrm>
          <a:prstGeom prst="rect">
            <a:avLst/>
          </a:prstGeom>
          <a:noFill/>
        </p:spPr>
        <p:txBody>
          <a:bodyPr spcFirstLastPara="1" vert="horz" wrap="square" lIns="68569" tIns="68569" rIns="68569" bIns="68569"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685800" rtl="1">
              <a:spcBef>
                <a:spcPts val="0"/>
              </a:spcBef>
              <a:buClrTx/>
              <a:buNone/>
            </a:pPr>
            <a:r>
              <a:rPr lang="ar-EG" sz="2000" b="1" dirty="0">
                <a:solidFill>
                  <a:prstClr val="white"/>
                </a:solidFill>
                <a:latin typeface="inter-regular"/>
                <a:cs typeface="Arial" panose="020B0604020202020204" pitchFamily="34" charset="0"/>
                <a:sym typeface="Inter"/>
              </a:rPr>
              <a:t>الخاص بك.</a:t>
            </a:r>
            <a:endParaRPr lang="en-GB" sz="2000" b="1" dirty="0">
              <a:solidFill>
                <a:prstClr val="white"/>
              </a:solidFill>
              <a:latin typeface="inter-regular"/>
              <a:sym typeface="Inter"/>
            </a:endParaRPr>
          </a:p>
          <a:p>
            <a:pPr marL="0" indent="0" defTabSz="685800">
              <a:spcBef>
                <a:spcPts val="0"/>
              </a:spcBef>
              <a:buClrTx/>
              <a:buNone/>
            </a:pPr>
            <a:endParaRPr lang="en-GB" sz="1500" b="1" dirty="0">
              <a:solidFill>
                <a:prstClr val="white"/>
              </a:solidFill>
              <a:latin typeface="Inter"/>
              <a:ea typeface="Inter"/>
              <a:cs typeface="Inter"/>
              <a:sym typeface="Inter"/>
            </a:endParaRPr>
          </a:p>
        </p:txBody>
      </p:sp>
      <p:sp>
        <p:nvSpPr>
          <p:cNvPr id="11" name="TextBox 10">
            <a:extLst>
              <a:ext uri="{FF2B5EF4-FFF2-40B4-BE49-F238E27FC236}">
                <a16:creationId xmlns:a16="http://schemas.microsoft.com/office/drawing/2014/main" id="{5DD415B3-6648-6236-E21C-24198212326A}"/>
              </a:ext>
            </a:extLst>
          </p:cNvPr>
          <p:cNvSpPr txBox="1"/>
          <p:nvPr/>
        </p:nvSpPr>
        <p:spPr>
          <a:xfrm>
            <a:off x="1122556" y="1386810"/>
            <a:ext cx="6631258" cy="1184940"/>
          </a:xfrm>
          <a:prstGeom prst="rect">
            <a:avLst/>
          </a:prstGeom>
          <a:noFill/>
        </p:spPr>
        <p:txBody>
          <a:bodyPr wrap="square">
            <a:spAutoFit/>
          </a:bodyPr>
          <a:lstStyle/>
          <a:p>
            <a:pPr marL="285750" lvl="0" indent="-285750" algn="r" rtl="1">
              <a:spcAft>
                <a:spcPts val="4200"/>
              </a:spcAft>
              <a:buFont typeface="Arial" panose="020B0604020202020204" pitchFamily="34" charset="0"/>
              <a:buChar char="•"/>
            </a:pPr>
            <a:r>
              <a:rPr lang="ar-EG" sz="1800" b="1" dirty="0">
                <a:solidFill>
                  <a:schemeClr val="tx1">
                    <a:lumMod val="50000"/>
                  </a:schemeClr>
                </a:solidFill>
                <a:latin typeface="inter-regular"/>
                <a:cs typeface="Arial" panose="020B0604020202020204" pitchFamily="34" charset="0"/>
              </a:rPr>
              <a:t>وثائق كروس رف: </a:t>
            </a:r>
            <a:r>
              <a:rPr lang="en-GB" sz="1800" b="1" dirty="0">
                <a:solidFill>
                  <a:schemeClr val="tx1">
                    <a:lumMod val="50000"/>
                  </a:schemeClr>
                </a:solidFill>
                <a:latin typeface="inter-regular"/>
                <a:cs typeface="Arial" panose="020B0604020202020204" pitchFamily="34" charset="0"/>
                <a:hlinkClick r:id="rId3"/>
              </a:rPr>
              <a:t>http://www.crossref.org/documentation</a:t>
            </a:r>
            <a:endParaRPr lang="en-GB" sz="1800" b="1" dirty="0">
              <a:solidFill>
                <a:schemeClr val="tx1">
                  <a:lumMod val="50000"/>
                </a:schemeClr>
              </a:solidFill>
              <a:latin typeface="inter-regular"/>
              <a:cs typeface="Arial" panose="020B0604020202020204" pitchFamily="34" charset="0"/>
            </a:endParaRPr>
          </a:p>
          <a:p>
            <a:pPr marL="285750" indent="-285750" algn="r" rtl="1">
              <a:spcAft>
                <a:spcPts val="1200"/>
              </a:spcAft>
              <a:buFont typeface="Arial" panose="020B0604020202020204" pitchFamily="34" charset="0"/>
              <a:buChar char="•"/>
            </a:pPr>
            <a:r>
              <a:rPr lang="ar-EG" sz="1800" b="1" kern="1200" dirty="0">
                <a:solidFill>
                  <a:schemeClr val="tx1">
                    <a:lumMod val="50000"/>
                  </a:schemeClr>
                </a:solidFill>
                <a:latin typeface="Aptos" panose="020B0004020202020204" pitchFamily="34" charset="0"/>
                <a:cs typeface="Arial" panose="020B0604020202020204" pitchFamily="34" charset="0"/>
              </a:rPr>
              <a:t>منتدي كروس رف: </a:t>
            </a:r>
            <a:r>
              <a:rPr lang="en-GB" sz="1800" b="1" kern="1200" dirty="0">
                <a:solidFill>
                  <a:srgbClr val="3EB1C8"/>
                </a:solidFill>
                <a:latin typeface="Aptos" panose="020B0004020202020204" pitchFamily="34" charset="0"/>
                <a:cs typeface="Arial" panose="020B0604020202020204" pitchFamily="34" charset="0"/>
                <a:hlinkClick r:id="rId4"/>
              </a:rPr>
              <a:t>https://community.crossref.org</a:t>
            </a:r>
            <a:r>
              <a:rPr lang="en-GB" sz="1800" b="1" kern="1200" dirty="0">
                <a:solidFill>
                  <a:schemeClr val="tx1">
                    <a:lumMod val="50000"/>
                  </a:schemeClr>
                </a:solidFill>
                <a:latin typeface="Aptos" panose="020B0004020202020204" pitchFamily="34" charset="0"/>
                <a:cs typeface="Arial" panose="020B0604020202020204" pitchFamily="34" charset="0"/>
                <a:hlinkClick r:id="rId4"/>
              </a:rPr>
              <a:t>/</a:t>
            </a:r>
            <a:endParaRPr lang="en-GB" sz="1800" b="1" kern="1200" dirty="0">
              <a:solidFill>
                <a:schemeClr val="tx1">
                  <a:lumMod val="50000"/>
                </a:schemeClr>
              </a:solidFill>
              <a:latin typeface="Aptos" panose="020B00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3046F8C1-2B69-8921-7A22-9B95A3196696}"/>
              </a:ext>
            </a:extLst>
          </p:cNvPr>
          <p:cNvSpPr txBox="1"/>
          <p:nvPr/>
        </p:nvSpPr>
        <p:spPr>
          <a:xfrm>
            <a:off x="4036741" y="558361"/>
            <a:ext cx="4386145" cy="553998"/>
          </a:xfrm>
          <a:prstGeom prst="rect">
            <a:avLst/>
          </a:prstGeom>
          <a:noFill/>
        </p:spPr>
        <p:txBody>
          <a:bodyPr wrap="square">
            <a:spAutoFit/>
          </a:bodyPr>
          <a:lstStyle/>
          <a:p>
            <a:pPr algn="r" defTabSz="342900">
              <a:buClrTx/>
            </a:pPr>
            <a:r>
              <a:rPr lang="ar-EG" sz="3000" b="1" dirty="0">
                <a:solidFill>
                  <a:srgbClr val="4F5858"/>
                </a:solidFill>
                <a:latin typeface="Inter"/>
                <a:ea typeface="Inter"/>
                <a:sym typeface="Inter"/>
              </a:rPr>
              <a:t>معلومات إضافية</a:t>
            </a:r>
            <a:endParaRPr lang="en-GB" sz="3000" b="1" dirty="0">
              <a:solidFill>
                <a:srgbClr val="4F5858"/>
              </a:solidFill>
              <a:latin typeface="Inter"/>
              <a:ea typeface="Inter"/>
              <a:sym typeface="Inter"/>
            </a:endParaRPr>
          </a:p>
        </p:txBody>
      </p:sp>
    </p:spTree>
    <p:extLst>
      <p:ext uri="{BB962C8B-B14F-4D97-AF65-F5344CB8AC3E}">
        <p14:creationId xmlns:p14="http://schemas.microsoft.com/office/powerpoint/2010/main" val="30703268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10">
          <a:extLst>
            <a:ext uri="{FF2B5EF4-FFF2-40B4-BE49-F238E27FC236}">
              <a16:creationId xmlns:a16="http://schemas.microsoft.com/office/drawing/2014/main" id="{5ACCAEAB-BB56-B26F-6511-9CEC0A5C90B7}"/>
            </a:ext>
          </a:extLst>
        </p:cNvPr>
        <p:cNvGrpSpPr/>
        <p:nvPr/>
      </p:nvGrpSpPr>
      <p:grpSpPr>
        <a:xfrm>
          <a:off x="0" y="0"/>
          <a:ext cx="0" cy="0"/>
          <a:chOff x="0" y="0"/>
          <a:chExt cx="0" cy="0"/>
        </a:xfrm>
      </p:grpSpPr>
      <p:sp>
        <p:nvSpPr>
          <p:cNvPr id="711" name="Google Shape;711;p100">
            <a:extLst>
              <a:ext uri="{FF2B5EF4-FFF2-40B4-BE49-F238E27FC236}">
                <a16:creationId xmlns:a16="http://schemas.microsoft.com/office/drawing/2014/main" id="{421C936F-19D8-F6BF-2EF9-03EA13EF3540}"/>
              </a:ext>
            </a:extLst>
          </p:cNvPr>
          <p:cNvSpPr txBox="1">
            <a:spLocks noGrp="1"/>
          </p:cNvSpPr>
          <p:nvPr>
            <p:ph type="ctrTitle"/>
          </p:nvPr>
        </p:nvSpPr>
        <p:spPr>
          <a:xfrm>
            <a:off x="3073266" y="2103150"/>
            <a:ext cx="2997469" cy="937200"/>
          </a:xfrm>
          <a:prstGeom prst="rect">
            <a:avLst/>
          </a:prstGeom>
        </p:spPr>
        <p:txBody>
          <a:bodyPr spcFirstLastPara="1" wrap="square" lIns="91425" tIns="91425" rIns="91425" bIns="91425" anchor="t" anchorCtr="0">
            <a:noAutofit/>
          </a:bodyPr>
          <a:lstStyle/>
          <a:p>
            <a:pPr marL="0" lvl="0" indent="0" algn="r" rtl="1">
              <a:lnSpc>
                <a:spcPct val="115000"/>
              </a:lnSpc>
              <a:spcBef>
                <a:spcPts val="0"/>
              </a:spcBef>
              <a:spcAft>
                <a:spcPts val="1200"/>
              </a:spcAft>
              <a:buNone/>
            </a:pPr>
            <a:r>
              <a:rPr lang="ar-EG" sz="4100" dirty="0">
                <a:sym typeface="Inter SemiBold"/>
              </a:rPr>
              <a:t>تواصلكم يسعدنا</a:t>
            </a:r>
            <a:r>
              <a:rPr lang="en-GB" sz="4100" dirty="0">
                <a:sym typeface="Inter SemiBold"/>
              </a:rPr>
              <a:t>!</a:t>
            </a:r>
            <a:endParaRPr sz="4100" dirty="0">
              <a:sym typeface="Inter SemiBold"/>
            </a:endParaRPr>
          </a:p>
        </p:txBody>
      </p:sp>
    </p:spTree>
    <p:extLst>
      <p:ext uri="{BB962C8B-B14F-4D97-AF65-F5344CB8AC3E}">
        <p14:creationId xmlns:p14="http://schemas.microsoft.com/office/powerpoint/2010/main" val="3746433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43">
          <a:extLst>
            <a:ext uri="{FF2B5EF4-FFF2-40B4-BE49-F238E27FC236}">
              <a16:creationId xmlns:a16="http://schemas.microsoft.com/office/drawing/2014/main" id="{36738B5B-178F-A85F-6E90-F4E4E18FC577}"/>
            </a:ext>
          </a:extLst>
        </p:cNvPr>
        <p:cNvGrpSpPr/>
        <p:nvPr/>
      </p:nvGrpSpPr>
      <p:grpSpPr>
        <a:xfrm>
          <a:off x="0" y="0"/>
          <a:ext cx="0" cy="0"/>
          <a:chOff x="0" y="0"/>
          <a:chExt cx="0" cy="0"/>
        </a:xfrm>
      </p:grpSpPr>
      <p:sp>
        <p:nvSpPr>
          <p:cNvPr id="9" name="Google Shape;396;p105">
            <a:extLst>
              <a:ext uri="{FF2B5EF4-FFF2-40B4-BE49-F238E27FC236}">
                <a16:creationId xmlns:a16="http://schemas.microsoft.com/office/drawing/2014/main" id="{DF0F3412-CDD9-F945-BE2B-338B0E012AC3}"/>
              </a:ext>
            </a:extLst>
          </p:cNvPr>
          <p:cNvSpPr txBox="1">
            <a:spLocks/>
          </p:cNvSpPr>
          <p:nvPr/>
        </p:nvSpPr>
        <p:spPr>
          <a:xfrm>
            <a:off x="3382537" y="1259990"/>
            <a:ext cx="1115115" cy="353106"/>
          </a:xfrm>
          <a:prstGeom prst="rect">
            <a:avLst/>
          </a:prstGeom>
          <a:noFill/>
        </p:spPr>
        <p:txBody>
          <a:bodyPr spcFirstLastPara="1" vert="horz" wrap="square" lIns="68569" tIns="68569" rIns="68569" bIns="68569"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685800" rtl="1">
              <a:spcBef>
                <a:spcPts val="0"/>
              </a:spcBef>
              <a:buClrTx/>
              <a:buNone/>
            </a:pPr>
            <a:r>
              <a:rPr lang="ar-EG" sz="2000" b="1" dirty="0">
                <a:solidFill>
                  <a:prstClr val="white"/>
                </a:solidFill>
                <a:latin typeface="inter-regular"/>
                <a:cs typeface="Arial" panose="020B0604020202020204" pitchFamily="34" charset="0"/>
                <a:sym typeface="Inter"/>
              </a:rPr>
              <a:t>الخاص بك.</a:t>
            </a:r>
            <a:endParaRPr lang="en-GB" sz="2000" b="1" dirty="0">
              <a:solidFill>
                <a:prstClr val="white"/>
              </a:solidFill>
              <a:latin typeface="inter-regular"/>
              <a:sym typeface="Inter"/>
            </a:endParaRPr>
          </a:p>
          <a:p>
            <a:pPr marL="0" indent="0" defTabSz="685800">
              <a:spcBef>
                <a:spcPts val="0"/>
              </a:spcBef>
              <a:buClrTx/>
              <a:buNone/>
            </a:pPr>
            <a:endParaRPr lang="en-GB" sz="1500" b="1" dirty="0">
              <a:solidFill>
                <a:prstClr val="white"/>
              </a:solidFill>
              <a:latin typeface="Inter"/>
              <a:ea typeface="Inter"/>
              <a:cs typeface="Inter"/>
              <a:sym typeface="Inter"/>
            </a:endParaRPr>
          </a:p>
        </p:txBody>
      </p:sp>
      <p:sp>
        <p:nvSpPr>
          <p:cNvPr id="11" name="TextBox 10">
            <a:extLst>
              <a:ext uri="{FF2B5EF4-FFF2-40B4-BE49-F238E27FC236}">
                <a16:creationId xmlns:a16="http://schemas.microsoft.com/office/drawing/2014/main" id="{4B69C96C-582A-9D06-A509-CFD3681CC629}"/>
              </a:ext>
            </a:extLst>
          </p:cNvPr>
          <p:cNvSpPr txBox="1"/>
          <p:nvPr/>
        </p:nvSpPr>
        <p:spPr>
          <a:xfrm>
            <a:off x="1122556" y="1386810"/>
            <a:ext cx="6631258" cy="1692771"/>
          </a:xfrm>
          <a:prstGeom prst="rect">
            <a:avLst/>
          </a:prstGeom>
          <a:noFill/>
        </p:spPr>
        <p:txBody>
          <a:bodyPr wrap="square">
            <a:spAutoFit/>
          </a:bodyPr>
          <a:lstStyle/>
          <a:p>
            <a:pPr algn="ctr" rtl="1">
              <a:spcAft>
                <a:spcPts val="3000"/>
              </a:spcAft>
            </a:pPr>
            <a:r>
              <a:rPr lang="en-GB" sz="1800" b="1" kern="1200" dirty="0">
                <a:solidFill>
                  <a:schemeClr val="tx1">
                    <a:lumMod val="50000"/>
                  </a:schemeClr>
                </a:solidFill>
                <a:latin typeface="inter-regular"/>
                <a:cs typeface="Arial" panose="020B0604020202020204" pitchFamily="34" charset="0"/>
                <a:hlinkClick r:id="rId3"/>
              </a:rPr>
              <a:t>http://www.crossref.org/contact</a:t>
            </a:r>
            <a:endParaRPr lang="ar-EG" sz="1800" b="1" kern="1200" dirty="0">
              <a:solidFill>
                <a:schemeClr val="tx1">
                  <a:lumMod val="50000"/>
                </a:schemeClr>
              </a:solidFill>
              <a:latin typeface="inter-regular"/>
              <a:cs typeface="Arial" panose="020B0604020202020204" pitchFamily="34" charset="0"/>
            </a:endParaRPr>
          </a:p>
          <a:p>
            <a:pPr algn="ctr" rtl="1">
              <a:spcAft>
                <a:spcPts val="3000"/>
              </a:spcAft>
            </a:pPr>
            <a:r>
              <a:rPr lang="en-GB" sz="1800" b="1" kern="1200" dirty="0">
                <a:solidFill>
                  <a:schemeClr val="tx1">
                    <a:lumMod val="50000"/>
                  </a:schemeClr>
                </a:solidFill>
                <a:latin typeface="inter-regular"/>
                <a:cs typeface="Arial" panose="020B0604020202020204" pitchFamily="34" charset="0"/>
                <a:hlinkClick r:id="rId4"/>
              </a:rPr>
              <a:t>support@crossref.org</a:t>
            </a:r>
            <a:endParaRPr lang="ar-EG" sz="1800" b="1" kern="1200" dirty="0">
              <a:solidFill>
                <a:schemeClr val="tx1">
                  <a:lumMod val="50000"/>
                </a:schemeClr>
              </a:solidFill>
              <a:latin typeface="inter-regular"/>
              <a:cs typeface="Arial" panose="020B0604020202020204" pitchFamily="34" charset="0"/>
            </a:endParaRPr>
          </a:p>
          <a:p>
            <a:pPr algn="ctr" rtl="1">
              <a:spcAft>
                <a:spcPts val="1800"/>
              </a:spcAft>
            </a:pPr>
            <a:r>
              <a:rPr lang="en-GB" sz="1800" b="1" kern="1200" dirty="0">
                <a:solidFill>
                  <a:schemeClr val="tx1">
                    <a:lumMod val="50000"/>
                  </a:schemeClr>
                </a:solidFill>
                <a:latin typeface="inter-regular"/>
                <a:cs typeface="Arial" panose="020B0604020202020204" pitchFamily="34" charset="0"/>
                <a:hlinkClick r:id="rId5"/>
              </a:rPr>
              <a:t>member@crossref.org</a:t>
            </a:r>
            <a:endParaRPr lang="ar-EG" sz="1800" b="1" kern="1200" dirty="0">
              <a:solidFill>
                <a:schemeClr val="tx1">
                  <a:lumMod val="50000"/>
                </a:schemeClr>
              </a:solidFill>
              <a:latin typeface="inter-regular"/>
              <a:cs typeface="Arial" panose="020B0604020202020204" pitchFamily="34" charset="0"/>
            </a:endParaRPr>
          </a:p>
        </p:txBody>
      </p:sp>
      <p:sp>
        <p:nvSpPr>
          <p:cNvPr id="3" name="TextBox 2">
            <a:extLst>
              <a:ext uri="{FF2B5EF4-FFF2-40B4-BE49-F238E27FC236}">
                <a16:creationId xmlns:a16="http://schemas.microsoft.com/office/drawing/2014/main" id="{F3871EE9-1E58-505C-07FC-7E565A689B0D}"/>
              </a:ext>
            </a:extLst>
          </p:cNvPr>
          <p:cNvSpPr txBox="1"/>
          <p:nvPr/>
        </p:nvSpPr>
        <p:spPr>
          <a:xfrm>
            <a:off x="4036741" y="558361"/>
            <a:ext cx="4386145" cy="553998"/>
          </a:xfrm>
          <a:prstGeom prst="rect">
            <a:avLst/>
          </a:prstGeom>
          <a:noFill/>
        </p:spPr>
        <p:txBody>
          <a:bodyPr wrap="square">
            <a:spAutoFit/>
          </a:bodyPr>
          <a:lstStyle/>
          <a:p>
            <a:pPr algn="r" defTabSz="342900">
              <a:buClrTx/>
            </a:pPr>
            <a:r>
              <a:rPr lang="ar-EG" sz="3000" b="1" dirty="0">
                <a:solidFill>
                  <a:srgbClr val="4F5858"/>
                </a:solidFill>
                <a:latin typeface="Inter"/>
                <a:ea typeface="Inter"/>
                <a:sym typeface="Inter"/>
              </a:rPr>
              <a:t>فريق كروس رف</a:t>
            </a:r>
            <a:endParaRPr lang="en-GB" sz="3000" b="1" dirty="0">
              <a:solidFill>
                <a:srgbClr val="4F5858"/>
              </a:solidFill>
              <a:latin typeface="Inter"/>
              <a:ea typeface="Inter"/>
              <a:sym typeface="Inter"/>
            </a:endParaRPr>
          </a:p>
        </p:txBody>
      </p:sp>
    </p:spTree>
    <p:extLst>
      <p:ext uri="{BB962C8B-B14F-4D97-AF65-F5344CB8AC3E}">
        <p14:creationId xmlns:p14="http://schemas.microsoft.com/office/powerpoint/2010/main" val="42474160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104"/>
          <p:cNvSpPr txBox="1">
            <a:spLocks noGrp="1"/>
          </p:cNvSpPr>
          <p:nvPr>
            <p:ph type="ctrTitle"/>
          </p:nvPr>
        </p:nvSpPr>
        <p:spPr>
          <a:xfrm>
            <a:off x="3405944" y="1994523"/>
            <a:ext cx="2332112" cy="1154454"/>
          </a:xfrm>
          <a:prstGeom prst="rect">
            <a:avLst/>
          </a:prstGeom>
        </p:spPr>
        <p:txBody>
          <a:bodyPr spcFirstLastPara="1" wrap="square" lIns="91425" tIns="91425" rIns="91425" bIns="91425" anchor="b" anchorCtr="0">
            <a:normAutofit/>
          </a:bodyPr>
          <a:lstStyle/>
          <a:p>
            <a:pPr marL="0" lvl="0" indent="0" algn="r" rtl="1">
              <a:lnSpc>
                <a:spcPct val="115000"/>
              </a:lnSpc>
              <a:spcBef>
                <a:spcPts val="0"/>
              </a:spcBef>
              <a:spcAft>
                <a:spcPts val="1200"/>
              </a:spcAft>
              <a:buNone/>
            </a:pPr>
            <a:r>
              <a:rPr lang="en" sz="4100" dirty="0"/>
              <a:t>شكرًا </a:t>
            </a:r>
            <a:r>
              <a:rPr lang="ar-EG" sz="4100" dirty="0"/>
              <a:t>جزيًلا</a:t>
            </a:r>
            <a:r>
              <a:rPr lang="en-GB" sz="4100" dirty="0"/>
              <a:t>!</a:t>
            </a:r>
            <a:endParaRPr sz="4100" dirty="0"/>
          </a:p>
        </p:txBody>
      </p:sp>
    </p:spTree>
  </p:cSld>
  <p:clrMapOvr>
    <a:masterClrMapping/>
  </p:clrMapOvr>
</p:sld>
</file>

<file path=ppt/theme/theme1.xml><?xml version="1.0" encoding="utf-8"?>
<a:theme xmlns:a="http://schemas.openxmlformats.org/drawingml/2006/main" name="Crossref template 2026">
  <a:themeElements>
    <a:clrScheme name="Simple Light">
      <a:dk1>
        <a:srgbClr val="4F5858"/>
      </a:dk1>
      <a:lt1>
        <a:srgbClr val="FFFFFF"/>
      </a:lt1>
      <a:dk2>
        <a:srgbClr val="4F5858"/>
      </a:dk2>
      <a:lt2>
        <a:srgbClr val="005F83"/>
      </a:lt2>
      <a:accent1>
        <a:srgbClr val="3EB1C8"/>
      </a:accent1>
      <a:accent2>
        <a:srgbClr val="EF3340"/>
      </a:accent2>
      <a:accent3>
        <a:srgbClr val="005F83"/>
      </a:accent3>
      <a:accent4>
        <a:srgbClr val="FFC72C"/>
      </a:accent4>
      <a:accent5>
        <a:srgbClr val="00AB84"/>
      </a:accent5>
      <a:accent6>
        <a:srgbClr val="FD8332"/>
      </a:accent6>
      <a:hlink>
        <a:srgbClr val="3EB1C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970</TotalTime>
  <Words>1249</Words>
  <Application>Microsoft Office PowerPoint</Application>
  <PresentationFormat>On-screen Show (16:9)</PresentationFormat>
  <Paragraphs>168</Paragraphs>
  <Slides>34</Slides>
  <Notes>34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Aptos</vt:lpstr>
      <vt:lpstr>Inter</vt:lpstr>
      <vt:lpstr>Calibri</vt:lpstr>
      <vt:lpstr>Arial</vt:lpstr>
      <vt:lpstr>Helvetica Neue</vt:lpstr>
      <vt:lpstr>Inter SemiBold</vt:lpstr>
      <vt:lpstr>Wingdings</vt:lpstr>
      <vt:lpstr>inter-regular</vt:lpstr>
      <vt:lpstr>Inter Medium</vt:lpstr>
      <vt:lpstr>Crossref template 2026</vt:lpstr>
      <vt:lpstr>لماذا تعد البيانات الوصفية مهمة؟</vt:lpstr>
      <vt:lpstr>المتحدثون </vt:lpstr>
      <vt:lpstr>PowerPoint Presentation</vt:lpstr>
      <vt:lpstr>مقدمة عن كروس رف</vt:lpstr>
      <vt:lpstr>PowerPoint Presentation</vt:lpstr>
      <vt:lpstr>PowerPoint Presentation</vt:lpstr>
      <vt:lpstr>أهمية واستخدامات البيانات الوصفية</vt:lpstr>
      <vt:lpstr>PowerPoint Presentation</vt:lpstr>
      <vt:lpstr>PowerPoint Presentation</vt:lpstr>
      <vt:lpstr>PowerPoint Presentation</vt:lpstr>
      <vt:lpstr>قابلية الاستنساخ </vt:lpstr>
      <vt:lpstr>البيانات الوصفية لاكتشاف المحتوى</vt:lpstr>
      <vt:lpstr>PowerPoint Presentation</vt:lpstr>
      <vt:lpstr>PowerPoint Presentation</vt:lpstr>
      <vt:lpstr>PowerPoint Presentation</vt:lpstr>
      <vt:lpstr>PowerPoint Presentation</vt:lpstr>
      <vt:lpstr>PowerPoint Presentation</vt:lpstr>
      <vt:lpstr>PowerPoint Presentation</vt:lpstr>
      <vt:lpstr>البيانات الوصفية لنزاهة البحث</vt:lpstr>
      <vt:lpstr>PowerPoint Presentation</vt:lpstr>
      <vt:lpstr>PowerPoint Presentation</vt:lpstr>
      <vt:lpstr>PowerPoint Presentation</vt:lpstr>
      <vt:lpstr>خدمات كروس رف للمحررين</vt:lpstr>
      <vt:lpstr>PowerPoint Presentation</vt:lpstr>
      <vt:lpstr>PowerPoint Presentation</vt:lpstr>
      <vt:lpstr>PowerPoint Presentation</vt:lpstr>
      <vt:lpstr>PowerPoint Presentation</vt:lpstr>
      <vt:lpstr>مساهمتك تهمنا </vt:lpstr>
      <vt:lpstr>PowerPoint Presentation</vt:lpstr>
      <vt:lpstr>معلومات إضافية</vt:lpstr>
      <vt:lpstr>PowerPoint Presentation</vt:lpstr>
      <vt:lpstr>تواصلكم يسعدنا!</vt:lpstr>
      <vt:lpstr>PowerPoint Presentation</vt:lpstr>
      <vt:lpstr>شكرًا جزيًلا!</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Editor</cp:lastModifiedBy>
  <cp:revision>4</cp:revision>
  <dcterms:modified xsi:type="dcterms:W3CDTF">2026-09-09T08:21:51Z</dcterms:modified>
</cp:coreProperties>
</file>